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4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17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notesSlides/notesSlide18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notesSlides/notesSlide21.xml" ContentType="application/vnd.openxmlformats-officedocument.presentationml.notesSlide+xml"/>
  <Override PartName="/ppt/ink/ink94.xml" ContentType="application/inkml+xml"/>
  <Override PartName="/ppt/notesSlides/notesSlide22.xml" ContentType="application/vnd.openxmlformats-officedocument.presentationml.notesSlide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1" r:id="rId2"/>
    <p:sldId id="257" r:id="rId3"/>
    <p:sldId id="261" r:id="rId4"/>
    <p:sldId id="259" r:id="rId5"/>
    <p:sldId id="281" r:id="rId6"/>
    <p:sldId id="260" r:id="rId7"/>
    <p:sldId id="283" r:id="rId8"/>
    <p:sldId id="282" r:id="rId9"/>
    <p:sldId id="284" r:id="rId10"/>
    <p:sldId id="285" r:id="rId11"/>
    <p:sldId id="286" r:id="rId12"/>
    <p:sldId id="287" r:id="rId13"/>
    <p:sldId id="279" r:id="rId14"/>
    <p:sldId id="280" r:id="rId15"/>
    <p:sldId id="263" r:id="rId16"/>
    <p:sldId id="264" r:id="rId17"/>
    <p:sldId id="265" r:id="rId18"/>
    <p:sldId id="288" r:id="rId19"/>
    <p:sldId id="290" r:id="rId20"/>
    <p:sldId id="277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87F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/>
    <p:restoredTop sz="94719"/>
  </p:normalViewPr>
  <p:slideViewPr>
    <p:cSldViewPr snapToGrid="0">
      <p:cViewPr varScale="1">
        <p:scale>
          <a:sx n="115" d="100"/>
          <a:sy n="115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0:44:16.879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1212 16 16383,'-90'-8'0,"30"3"0,-4 3 0,-8 4 0,0 3 0,0-1 0,-1 5 0,-7 11 0,0 6 0,12-1 0,2 5 0,-9 9 0,2 6 0,13-4 0,6 4 0,4 2 0,9 3 0,5 42 0,22-37 0,5 4 0,6 10 0,6 3 0,1 1 0,5 0 0,13 12 0,9-2 0,11-5 0,8-6 0,1-19 0,6-3 0,-6-6 0,5 1 0,-1-7 0,14-3 0,3-4 0,-12-3 0,3 2 0,-4-6 0,1-4 0,1-6 0,27-1 0,-4-5 0,1-8 0,-12-16 0,-4-12 0,-30-6 0,-8-10 0,1-25 0,-8-12 0,-12 13 0,-6-5 0,-2-2 0,-1-10 0,-3-3 0,-4-2 0,-5 13 0,-4-3 0,-1 3 0,3 5 0,2-21 0,-2 9 0,-11 13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49:50.853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588 46 16383,'-55'0'0,"-1"0"0,11 0 0,-8 0 0,7 0 0,1 0 0,-3 0 0,9 0 0,12 0 0,1 0 0,16 0 0,-3 0 0,3 0 0,-2 0 0,6 0 0,0 3 0,0 0 0,6 3 0,-3 0 0,3 0 0,-3 3 0,-1 5 0,-4 14 0,0 6 0,3 21 0,-3 3 0,7 19 0,-4 1 0,5 7 0,0-19 0,0 8 0,0-16 0,0 6 0,0-8 0,0-1 0,0 1 0,4 2 0,-3 4 0,4-7 0,-1 8 0,-3 0 0,4 7 0,-5 7 0,0 9 0,0 8 0,0-44 0,0 2 0,0 2 0,0 1 0,0 2 0,0-2 0,0 36 0,0-30 0,0-1 0,0 26 0,0-31 0,0 0 0,0 19 0,0 22 0,0-33 0,0 36 0,0-44 0,0 39 0,0-52 0,0 46 0,0-41 0,-5 15 0,4-6 0,-7 0 0,7 0 0,-3 13 0,4-10 0,0 16 0,0-11 0,0-11 0,0 12 0,0-18 0,0 15 0,0-6 0,0 0 0,0 0 0,0 6 0,0 2 0,0 0 0,0 3 0,0-3 0,0 5 0,0 1 0,0-12 0,0 9 0,0-15 0,0 16 0,0-11 0,0 5 0,-4-6 0,3-6 0,-7-1 0,3-6 0,0 1 0,1-6 0,1-6 0,2-1 0,-2-11 0,3 1 0,0-7 0,0-1 0,0 4 0,0 11 0,0 1 0,0 9 0,0-7 0,0-3 0,0 4 0,0-12 0,-3 0 0,2-11 0,-2-3 0,8-2 0,6-2 0,11-2 0,11 0 0,0 0 0,20 0 0,-22-3 0,27-6 0,-23-4 0,9-1 0,-7 2 0,-10 4 0,-4 0 0,-6 1 0,-6 4 0,4-3 0,-8 5 0,5-2 0,-2 3 0,0 0 0,13 0 0,-7 0 0,7 0 0,-13 0 0,2 0 0,-5 0 0,3 0 0,-4 0 0,-3-3 0,5 0 0,-4 0 0,4 0 0,-2 3 0,0-2 0,0 1 0,4-2 0,-4 3 0,4 0 0,-4 0 0,0-3 0,0 3 0,0-3 0,0 3 0,0-3 0,3 3 0,1-6 0,0 2 0,3 1 0,-6-3 0,2 5 0,-3-4 0,0 4 0,0-1 0,-3-1 0,3-7 0,-5-9 0,6-18 0,-2-15 0,6-42 0,0 2 0,-5 31 0,0-4 0,0 0 0,0 1 0,0 13 0,0 0 0,0-12 0,0 2 0,4-19 0,-4-6 0,-1-9 0,-5 21 0,0-2 0,0-14 0,0 5 0,-2 19 0,0-10 0,0 1 0,1-18 0,1-4 0,-2 3 0,-1-7 0,2 8 0,1 0 0,0 4 0,0 18 0,0-1 0,0 8 0,0 11 0,0 2 0,0-21 0,0 2 0,0-19 0,0 37 0,0 1 0,0-34 0,0 14 0,-5-4 0,0 16 0,-6-23 0,-4 2 0,8 30 0,1-2 0,-2-3 0,-1-2 0,3-6 0,0-2 0,2 1 0,1-2 0,0-3 0,1-1 0,1 4 0,2 2 0,-1-30 0,0 5 0,0 37 0,0 0 0,0 14 0,0 18 0,0 7 0,0 7 0,0-3 0,-4-14 0,3-1 0,-7-19 0,7 5 0,-7-11 0,7-2 0,-3 1 0,4 1 0,0 10 0,0-3 0,0 4 0,0 0 0,0-5 0,0 10 0,0-4 0,0 5 0,0 4 0,0 5 0,0 6 0,0 7 0,0 0 0,0 4 0,0 0 0,0 1 0,-5 1 0,1 2 0,-11 2 0,4 0 0,-5 0 0,-6 0 0,3 0 0,2 0 0,7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42:52.514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 16383,'0'0'0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49:53.401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23 237 16383,'0'99'0,"0"0"0,0 0 0,0 0 0,0 0 0,-1 0 0,1 0 0,0 0 0,0 0 0,0 0 0,0 0 0,-1-1 0,1 1 0,0 0 0,0 0 0,0 0 0,0 0 0,0 0 0,-1 0 0,1 3 0,0 4 0,0 3 0,0 3 0,-1 0 0,1 0 0,0-1 0,0-3 0,0-4 0,0-5 0,-1-6 0,1-7 0,0-9 0,0-9 0,0-11 0,0-13 0,0 55 0,0-44 0,0-7 0,0-9 0,-1 15 0,2 2 0,3-4 0,2 32 0,8-14 0,-3 0 0,8-1 0,-8 8 0,3-22 0,-4 17 0,-5-25 0,-1 15 0,-4-6 0,0 0 0,0 0 0,0-5 0,0 3 0,0-9 0,0 4 0,0-6 0,0-5 0,0-1 0,0-9 0,0-2 0,0-8 0,0 0 0,0-8 0,0 2 0,0-2 0,0 4 0,0-1 0,0 1 0,0 3 0,0 1 0,0 0 0,0 13 0,0-14 0,0 9 0,3-12 0,-2-1 0,2-3 0,-3 0 0,0-4 0,0 0 0,14-3 0,21 0 0,25-3 0,26 0 0,-17 0 0,19 0 0,-35 0 0,10 0 0,-19 0 0,-11 0 0,-6 0 0,-13 0 0,3 0 0,-10 0 0,5 0 0,-1 0 0,2 0 0,0 0 0,5 0 0,-4 0 0,3 0 0,-3 0 0,-4 0 0,-1 0 0,-3 0 0,0 0 0,0 0 0,-2-12 0,-2-47 0,3-13 0,-1-5 0,0-3 0,1 27 0,1 0 0,1-31 0,0-3 0,-1 20 0,0-2 0,-1-1 0,0-5 0,0 4 0,-1-11 0,0-1 0,-1-7 0,0-7 0,-2 7 0,0 1 0,-2 0 0,1 2 0,0-7 0,0 2 0,0 10 0,0 2 0,0-2 0,0-8 0,0-2 0,0 4 0,0 14 0,0 3 0,0-2 0,0-12 0,0-1 0,0 3 0,0-14 0,0 3 0,0 20 0,0-1 0,0 4 0,0-4 0,0 4 0,0 2 0,0 6 0,0-11 0,0-6 0,0-17 0,0 27 0,0-22 0,-4 16 0,-2 21 0,-1-2 0,-6-36 0,4 18 0,-1-1 0,4 17 0,0 0 0,0-15 0,-1 0 0,2 23 0,-1 0 0,0-7 0,0 3 0,1-12 0,-4-11 0,8-4 0,-3 21 0,4-21 0,0 35 0,0-13 0,0 25 0,0-7 0,0 14 0,0 5 0,0 6 0,0 7 0,0 0 0,0 9 0,0 13 0,-3-3 0,2 8 0,-4-13 0,2-1 0,-6-1 0,-10 3 0,0 5 0,-12 2 0,-2 4 0,-5 1 0,0 0 0,-4 0 0,3 0 0,1-4 0,-10 0 0,8-5 0,-9 1 0,6 0 0,-6-5 0,4 0 0,-4-4 0,10 0 0,2 0 0,5 0 0,5 0 0,0 7 0,7 14 0,4 15 0,7-11 0,5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51:37.321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455 2209 16383,'-98'3'0,"0"0"0,2-3 0,29 7 0,60 6 0,-3 3 0,-3 11 0,5-4 0,-2 8 0,3-14 0,-3 9 0,6-7 0,-5 4 0,5-3 0,0-3 0,1 1 0,0-2 0,2-3 0,-2 3 0,3-2 0,0 2 0,0 1 0,0-3 0,0 2 0,0 1 0,0-4 0,0 4 0,0-4 0,0-4 0,0 3 0,0-5 0,0 5 0,0-2 0,0 2 0,3 1 0,1 0 0,2 0 0,1 0 0,2 3 0,2-2 0,2 2 0,3-2 0,2-1 0,3 1 0,0 0 0,0 0 0,-4-3 0,3-1 0,-6-4 0,6 1 0,-6 0 0,2-3 0,1-2 0,-3-2 0,6 0 0,-3 0 0,4 0 0,5 0 0,-4 4 0,7-4 0,-7 7 0,4-7 0,-5 7 0,0-4 0,-4 1 0,0 0 0,-1-4 0,-2 0 0,6 0 0,-3 0 0,8 0 0,-2-7 0,-2 0 0,-1-7 0,-6 4 0,-1 0 0,-4 4 0,-3 3 0,0-2 0,0 4 0,-1-4 0,-2 2 0,3-6 0,-3-5 0,4-3 0,1-9 0,-1 4 0,0-3 0,0 4 0,0 3 0,-3 2 0,1 3 0,-4 3 0,2 1 0,-3 3 0,0 1 0,0-4 0,0-14 0,0 3 0,0-16 0,0 10 0,0-5 0,0 1 0,-7-1 0,-2 0 0,-5 5 0,-1 4 0,-2 5 0,0 3 0,-4 0 0,-5 3 0,0-3 0,-5 2 0,5 0 0,-4-2 0,8 3 0,-4-1 0,5-1 0,0 2 0,4 0 0,0 1 0,4 4 0,0-1 0,3 4 0,-2-3 0,6 5 0,-6-2 0,2 3 0,-3 0 0,4 0 0,0 0 0,4 0 0,-1 0 0,0 0 0,1 0 0,-4 0 0,-1 0 0,0 0 0,-2 0 0,3 0 0,-1 0 0,1 3 0,3-3 0,-3 3 0,3-3 0,-6 3 0,6 0 0,-6 1 0,2 1 0,0-2 0,-2 1 0,5 1 0,-2-2 0,0 0 0,3 3 0,-3-3 0,0 3 0,2 3 0,-6 1 0,6 3 0,-2-1 0,2 1 0,1-3 0,0 2 0,0-2 0,-1-1 0,4 3 0,-3-2 0,3 3 0,-1 0 0,-2-1 0,6-2 0,-3 2 0,3-6 0,-2 0 0,1-1 0,-1 1 0,2 7 0,0 4 0,0 14 0,0-8 0,2 4 0,-1-11 0,5-6 0,-6-1 0,3-3 0,-1 0 0,-1-1 0,2 1 0,-1 0 0,1-1 0,3 4 0,0 1 0,1 3 0,-1 0 0,0-1 0,1 1 0,2-3 0,-2-1 0,5 0 0,-6-2 0,3 2 0,-3-4 0,0-1 0,0 1 0,3-2 0,-3 1 0,6 1 0,-5-1 0,5 2 0,-3 0 0,1 0 0,2 0 0,-5 0 0,5 1 0,-3-1 0,1 0 0,2-3 0,-2 3 0,3-3 0,-1 4 0,1 2 0,3 1 0,-6-1 0,1 0 0,-5-3 0,0-3 0,2 2 0,-1-4 0,4 1 0,-4-2 0,5 0 0,-2 0 0,2 0 0,5 0 0,-3 0 0,2 0 0,-3 0 0,0 0 0,-4 0 0,0 0 0,-3 0 0,0 0 0,7-2 0,-5-2 0,6-2 0,-9 1 0,1-1 0,0 2 0,-3-1 0,2 5 0,-1-6 0,1 3 0,-2-3 0,3-2 0,-3 1 0,4-9 0,2 2 0,1-4 0,1-2 0,2 3 0,-6-1 0,3 2 0,-4 6 0,0 1 0,0 3 0,-3 0 0,0 1 0,-3-4 0,0 0 0,0-4 0,0 4 0,3 0 0,-3 0 0,3 2 0,-3-5 0,3-1 0,-2-5 0,5-7 0,-2 2 0,0-2 0,2 7 0,-5 2 0,2 3 0,-3 3 0,0 1 0,0 3 0,0 1 0,0-3 0,0 1 0,0-1 0,0 2 0,0 0 0,-3 0 0,0 3 0,0-2 0,-3 1 0,3 1 0,-2 1 0,-1-4 0,-3-1 0,-1-5 0,-3 2 0,0-2 0,4 5 0,0-2 0,3 6 0,0-3 0,0 6 0,3-5 0,0-8 0,3-1 0,0-10 0,-4-11 0,3 6 0,-3-12 0,4 10 0,0 0 0,0 5 0,0 4 0,0 5 0,0 8 0,0 0 0,0 3 0,0-6 0,0-7 0,7-7 0,11-11 0,4-5 0,8-2 0,-5-2 0,1-1 0,-1 8 0,0-3 0,-5 14 0,-4 5 0,-4 6 0,-2 5 0,4-5 0,8-2 0,2-4 0,20-8 0,4-12 0,18-9 0,10-13 0,-12 13 0,-25 20 0,0 1 0,14-13 0,12-6 0,0 2 0,-13 18 0,4-5 0,-16 14 0,2-4 0,11-8 0,16-10 0,-2 2 0,11-7 0,4-1 0,-5 3 0,8 0 0,-2 2 0,3-2 0,-5-1 0,7-4 0,-4 3 0,-11 9 0,0 9 0,-10 8 0,18-5 0,14 2 0,-29 14 0,26-4 0,-43 7 0,2-1 0,10 0 0,7-1 0,9-2 0,8-1 0,-3 0 0,14-2 0,1 1 0,-17 3 0,3 0 0,-3 1 0,19-5 0,-7 3 0,-27 8 0,-2 0 0,21-6 0,-3 1 0,13 3 0,5 0 0,-30 1 0,-26 5 0,-17 0 0,-13-3 0,-4 2 0,-3-1 0,0 2 0,0 0 0,3 0 0,0 0 0,3 0 0,4 0 0,0 0 0,5 0 0,5 0 0,-4 0 0,7 0 0,8 4 0,-4-3 0,12 3 0,-3-4 0,7 0 0,-1 0 0,4 4 0,-9-3 0,3 6 0,-9-6 0,-2 6 0,-4-3 0,0 4 0,28 4 0,-11-3 0,36 4 0,-15-3 0,6 4 0,4-3 0,-16 3 0,3-1 0,-7-3 0,-4 7 0,4-3 0,1 4 0,-5 0 0,4 5 0,-5-5 0,-1 8 0,-10-8 0,8 7 0,-7-3 0,9 1 0,-8 1 0,0-5 0,-10 4 0,14 1 0,-17 1 0,7-3 0,-21-4 0,2-4 0,-2-4 0,3 7 0,1-8 0,0 8 0,4-1 0,1-1 0,4 5 0,1-1 0,4 2 0,-3 0 0,7 2 0,-13-7 0,9 8 0,-14-9 0,1 3 0,-6-7 0,-8-2 0,0-3 0,0 0 0,10 8 0,3-2 0,11 16 0,-1-7 0,1 8 0,6 0 0,0 2 0,6 5 0,-6-5 0,4 3 0,-8-8 0,3 4 0,4-5 0,3 1 0,8 1 0,0 0 0,1-1 0,-11-4 0,7 3 0,-12-4 0,13 3 0,-21-5 0,0-5 0,-20-5 0,-1-3 0,-4 0 0,22 5 0,-9 0 0,14 4 0,-12-1 0,-2 0 0,-1-4 0,-1 0 0,-6-4 0,2 0 0,-5 0 0,2 0 0,-6 0 0,5 3 0,3 1 0,3 7 0,6-2 0,-5 1 0,29 21 0,-19-13 0,21 14 0,-26-19 0,-7-6 0,-4-3 0,0 1 0,-3-5 0,0 3 0,-1-4 0,-1 8 0,5-3 0,2 10 0,3 7 0,0-4 0,2 7 0,-5-9 0,2 0 0,-6-3 0,3-5 0,-4-4 0,-3-3 0,0-1 0,-1-1 0,7 3 0,5 5 0,6 2 0,18 19 0,-8-11 0,11 17 0,-14-18 0,-8 1 0,-6-9 0,-9-6 0,-4-1 0,-10-3 0,6 0 0,-7 2 0,8 1 0,-3 0 0,0 0 0,3 0 0,-2-1 0,2 1 0,-1 0 0,-1 0 0,4-1 0,-4 1 0,2-1 0,-3 4 0,0 1 0,-1 6 0,-3 2 0,3 3 0,-7 0 0,7-4 0,-3 0 0,3-5 0,4-2 0,-3-1 0,6-3 0,-3 0 0,1-1 0,1 4 0,-2 0 0,3 4 0,-3 4 0,3 0 0,-7 0 0,7 0 0,-3-4 0,3-4 0,0 0 0,0-3 0,0 0 0,0-1 0,0 1 0,0 5 0,0 0 0,0 4 0,0-2 0,3 3 0,1-2 0,2-1 0,0-1 0,0-5 0,0 2 0,0-4 0,0 1 0,0 0 0,-1-3 0,1 2 0,0-1 0,0 1 0,6 2 0,-1-1 0,9 1 0,1 0 0,2 0 0,1 3 0,-2-2 0,-5 5 0,3-6 0,-9 2 0,1-2 0,-6-4 0,0 2 0,0-4 0,-1 1 0,1-2 0,0 3 0,3-2 0,4 4 0,4-4 0,4 2 0,0 0 0,1-2 0,-5 2 0,-1-3 0,-3 0 0,-3 0 0,-1 0 0,-3 0 0,-1 0 0,1 0 0,0 0 0,3 0 0,0 0 0,8 0 0,-4 0 0,10 0 0,-12 0 0,3 0 0,-8 0 0,0 0 0,2 0 0,-1 0 0,1 0 0,-2 0 0,3-5 0,0 0 0,8-4 0,-4-1 0,1 3 0,-2-2 0,-6 3 0,6 0 0,-6 2 0,0-1 0,-1 2 0,-1-6 0,2-1 0,0-7 0,4 0 0,2-8 0,2 2 0,-3-2 0,2 8 0,-6 0 0,2 7 0,-2 1 0,-2 3 0,-1 0 0,-2-4 0,-2-9 0,0-1 0,0-10 0,0 4 0,0-5 0,0 5 0,0 4 0,0 5 0,0 5 0,-2 4 0,1 0 0,-4 7 0,-8-4 0,2-2 0,-8 0 0,-6-11 0,5 9 0,-19-14 0,11 11 0,-12-8 0,8 4 0,-4 4 0,6 0 0,3 5 0,6 0 0,4 3 0,7 1 0,-2 3 0,3 0 0,-4 0 0,-4-3 0,0 2 0,-9-5 0,0 1 0,-5-2 0,5-1 0,4 1 0,2 3 0,9-1 0,-2 4 0,8-1 0,-1 2 0,0 0 0,0 0 0,1 0 0,-4 0 0,2 0 0,-2 0 0,3 2 0,0 1 0,0 3 0,1-3 0,-1 2 0,0-1 0,-9 7 0,6 4 0,-9 5 0,7 1 0,-3 0 0,-1 4 0,4-3 0,-3 4 0,6-5 0,1-4 0,4 0 0,0-8 0,3 0 0,-3-3 0,3 0 0,0 3 0,0 1 0,0-1 0,0 3 0,0 2 0,0-1 0,0 4 0,0-1 0,0 2 0,0-1 0,0 3 0,3-6 0,0 3 0,4-8 0,-4 0 0,2-3 0,-4 0 0,4-3 0,-2 2 0,6-1 0,4 2 0,5 1 0,3 0 0,4 0 0,-3 3 0,8 2 0,-8 2 0,0-3 0,-6-1 0,-3-3 0,-3-1 0,-2 0 0,-2-3 0,-3 2 0,3-4 0,-1 4 0,5-2 0,6 4 0,1 0 0,9 3 0,-4-2 0,-1 3 0,-4-2 0,-4-2 0,-4 2 0,0-3 0,-3-3 0,0 0 0,-1-3 0,1 0 0,0 0 0,2 0 0,-1 0 0,5 0 0,-2 0 0,6 0 0,-2 0 0,6 0 0,2-3 0,0-5 0,-1-2 0,0-4 0,-11 4 0,6 0 0,-10 4 0,3 0 0,-3 0 0,0 0 0,0-3 0,3-1 0,1-3 0,0 1 0,2-1 0,0-3 0,-1 6 0,1-5 0,-7 8 0,1 1 0,-2 1 0,-2 2 0,1-6 0,-2-5 0,5-8 0,-1-14 0,-1 2 0,4-11 0,-7 8 0,2 5 0,0 1 0,-2 10 0,2 7 0,-3 1 0,0 7 0,-5 1 0,-5-1 0,-7-1 0,-4-3 0,-4 2 0,-2-3 0,1 4 0,-4-1 0,-1 1 0,3 0 0,-3 3 0,10-3 0,0 7 0,0-7 0,0 7 0,0-7 0,-1 6 0,1-5 0,0 5 0,0-2 0,3 0 0,-2 3 0,3-3 0,-1 3 0,2 0 0,-1 0 0,3 0 0,-2 0 0,3 0 0,0 0 0,3 0 0,1 0 0,3 0 0,0 0 0,1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53:37.615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1825 1 16383,'-48'0'0,"-10"0"0,-7 0 0,-34 0 0,12 0 0,-3 0 0,19 0 0,2 0 0,-8 0 0,-3 0 0,-8 0 0,2 0 0,20 0 0,2 0 0,-15 0 0,1 0 0,17 0 0,4 0 0,6 0 0,0 0 0,-8 0 0,4 0 0,-7 0 0,-8 0 0,19 0 0,16 0 0,8 0 0,12 0 0,4 0 0,4 0 0,4 2 0,-2 4 0,5 0 0,0 5 0,0 4 0,4 8 0,0 18 0,0 31 0,-1 15 0,2 13 0,-5-44 0,1 4 0,1 15 0,0 2 0,-2 0 0,0 3 0,2 20 0,1-2 0,-3-32 0,1-1 0,4 18 0,1 5 0,-2 1 0,0 2 0,-2-25 0,0 3 0,1 0 0,1 10 0,1 1 0,-2-1 0,-2-9 0,-1-2 0,0 0 0,2 1 0,1 0 0,-2 0 0,0-1 0,-2 0 0,1 1 0,0 0 0,0-1 0,0 1 0,0 3 0,0 0 0,0 0 0,0-2 0,0 0 0,0-3 0,0 16 0,0 2 0,0-4 0,0 5 0,0-6 0,0 1 0,0 0 0,0 3 0,0 7 0,0-4 0,0 14 0,0-3 0,2-28 0,0 1 0,0-1 0,0-1 0,0 0 0,1 0 0,1 0 0,0-1 0,1 1 0,-1 1 0,1 0 0,-1-3 0,2 12 0,-1 0 0,-1 14 0,-1-1 0,0-19 0,-2-1 0,0 15 0,-2 2 0,1-2 0,0-2 0,0-9 0,0-2 0,0-2 0,0-2 0,0-4 0,0-3 0,0-6 0,0-1 0,0-1 0,0 1 0,0 12 0,0-2 0,0 32 0,0-42 0,0-3 0,0 13 0,0-15 0,0-4 0,0-2 0,0-10 0,0-4 0,0-1 0,0 0 0,0-3 0,0 8 0,0-8 0,0 3 0,0 0 0,3-3 0,1-1 0,2-1 0,-3-2 0,3 3 0,-5 0 0,2 0 0,-3 0 0,0 4 0,0 1 0,0 0 0,0-1 0,0-8 0,0 0 0,0-8 0,0 0 0,0-3 0,0 0 0,0 0 0,0 3 0,3 1 0,-3 3 0,5 0 0,-4 0 0,2 0 0,-3-1 0,0 1 0,0 0 0,0-3 0,0-4 0,0-3 0,0-3 0,0 0 0,0 7 0,0 5 0,0 19 0,-3-11 0,2 8 0,-4-18 0,5 2 0,-3-2 0,3-1 0,0 0 0,0-5 0,0 1 0,0-5 0,0 3 0,0-3 0,0 0 0,0 2 0,0-2 0,0 2 0,0 0 0,0 5 0,0-1 0,0 1 0,0-5 0,0-2 0,0 0 0,-2 0 0,1 0 0,25-2 0,3 2 0,35 4 0,3 0 0,18 4 0,-19-7 0,2-1 0,-16-2 0,0-1 0,24 2 0,1-2 0,-21-2 0,0 0 0,10 0 0,1 0 0,-4-2 0,-1-1 0,-3-1 0,-1-2 0,-1-1 0,0-1 0,8-5 0,0 0 0,-1 3 0,1 2 0,15-1 0,3 2 0,1 3 0,3 3 0,14 0 0,1 2 0,-13-1 0,0 0 0,-16 0 0,1-1 0,-7 2 0,-9 0 0,-1 2 0,25-1 0,-3 1 0,5 11 0,9-4 0,-27 2 0,-23-4 0,-10-4 0,-12-1 0,-8-3 0,-3 0 0,-3 0 0,2 0 0,8 0 0,8 0 0,4 0 0,8 0 0,-8 2 0,3-1 0,-8 5 0,-3-6 0,-5 3 0,-6-3 0,-1 0 0,-2 0 0,0 0 0,2 0 0,-1 0 0,1 0 0,-2 0 0,0 0 0,2 0 0,-2 0 0,4 0 0,-4 0 0,3 0 0,-1 0 0,-1 0 0,0 0 0,-1 0 0,3 0 0,3 0 0,4 0 0,3-3 0,-4 3 0,0-3 0,-3 3 0,-3 0 0,0 0 0,-3 0 0,0 0 0,2-2 0,-2-1 0,2 0 0,-2-1 0,2 3 0,2-3 0,4 3 0,-2-4 0,-1 5 0,-2-3 0,-3 3 0,0 0 0,-3-6 0,0-1 0,1-2 0,0-2 0,2 6 0,0-3 0,0 3 0,0 0 0,-3-2 0,1-16 0,-3-36 0,0-32 0,0 25 0,0-6 0,0-9 0,0-6 0,-1 17 0,1-4 0,1-1 0,0-8 0,2-3 0,-1-1 0,1-9 0,-1-1 0,2-1 0,0 0 0,1 0 0,0 4 0,0 18 0,-1 3 0,0 0 0,1-6 0,0 0 0,-1 8 0,-1 14 0,0 3 0,2-22 0,0 2 0,-4-12 0,7 0 0,-7 20 0,3 12 0,-4 1 0,0-10 0,0-26 0,0 32 0,0-3 0,0-15 0,0-1 0,0 6 0,0 2 0,0 2 0,0 2 0,0 12 0,0 3 0,0-44 0,0 3 0,0 31 0,0-5 0,0 41 0,0-15 0,0 17 0,-4-30 0,-2-8 0,1-30 0,3 36 0,0-5 0,2-24 0,0-1 0,0 14 0,0 1 0,0-7 0,0 2 0,0-26 0,0 30 0,0-14 0,0 30 0,0 13 0,0 16 0,0 7 0,0-1 0,-17-70 0,5 20 0,1 1 0,-1-5 0,1 15 0,2 0 0,3-5 0,1 1 0,-1 8 0,0 1 0,4-2 0,0 3 0,-2-15 0,3-4 0,-3 19 0,4 19 0,0 6 0,-4-14 0,3-6 0,-3-17 0,4-11 0,-4-17 0,3 15 0,-3-12 0,1 40 0,2 4 0,-2 16 0,3 2 0,0 8 0,0-35 0,0-16 0,0 11 0,0-5 0,0-7 0,0 0 0,0 7 0,0-1 0,0-15 0,0 0 0,0 10 0,0 3 0,0 6 0,0 2 0,0-2 0,0 3 0,0-8 0,0 0 0,0 18 0,0 16 0,0 12 0,0 8 0,0 3 0,0-1 0,-4-20 0,4-4 0,-4-13 0,4 2 0,-3 3 0,2 4 0,-3 3 0,2 11 0,1 5 0,-2 6 0,3 4 0,-2 6 0,2-5 0,-3 2 0,1 0 0,-10 1 0,-13 4 0,-29 0 0,-6 0 0,0 0 0,-7 0 0,5 0 0,-1 0 0,-5 0 0,-2 0 0,-8 0 0,0 0 0,13-1 0,1 2 0,-12 1 0,2 0 0,16 0 0,3 1 0,0 2 0,4 0 0,-16 3 0,-14 1 0,23-4 0,2 2 0,0-2 0,16-1 0,-30 4 0,24-7 0,-9 3 0,7-4 0,11 0 0,-4 0 0,5 0 0,10 0 0,7 0 0,8 0 0,3 0 0,5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54:17.056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1980 41 16383,'-98'0'0,"0"0"0,0 0 0,0 0 0,1 0 0,-1 0 0,0 0 0,3 0 0,-1 0 0,1 0 0,7 0 0,9 0 0,13 0 0,-8 0 0,19 0 0,8 0 0,12 0 0,14 0 0,3 0 0,11 0 0,-3 0 0,3 0 0,1 0 0,-1 0 0,1 0 0,-4 0 0,2 0 0,-5 0 0,2 0 0,0 0 0,-3 0 0,3 0 0,-3 0 0,0 3 0,3 1 0,-3 3 0,3 0 0,-3-3 0,3 2 0,-3-5 0,7 1 0,-3-2 0,4 3 0,-1-2 0,1 2 0,0-1 0,-4-1 0,-1 2 0,-4-3 0,-3 4 0,-2-4 0,1 4 0,-3-4 0,6 0 0,-2 0 0,3 0 0,1 0 0,3 0 0,-2 0 0,5 0 0,-2 0 0,3 0 0,1 0 0,-1 0 0,1 0 0,-1 0 0,4-3 0,0 32 0,3 2 0,0 39 0,0 5 0,0 16 0,0-42 0,0 3 0,0 10 0,0 2 0,0 1 0,0 1 0,0 7 0,0 2 0,0 2 0,0 0 0,0-6 0,0-1 0,0 6 0,0 0 0,0-10 0,0-2 0,0 0 0,0 0 0,0-1 0,0-1 0,0-6 0,0-1 0,0 3 0,0 0 0,0-4 0,0 1 0,0 20 0,0-1 0,0-18 0,0-1 0,0 19 0,0 0 0,3-23 0,-1-1 0,-1 4 0,0 0 0,4 1 0,0-1 0,-4 0 0,0 0 0,4 1 0,1-1 0,-3 4 0,1 1 0,2 1 0,0-1 0,-2 1 0,-1 0 0,3 2 0,-1 0 0,-1-2 0,-1-1 0,3 1 0,1-3 0,0 33 0,-2-4 0,-5-30 0,0 10 0,0-17 0,0-4 0,0-15 0,0-2 0,0-5 0,0 5 0,0-3 0,0 4 0,0-6 0,0 1 0,0-1 0,0-4 0,0 0 0,0-5 0,0-3 0,0-1 0,0-3 0,0-1 0,9-10 0,4 4 0,14-8 0,7 8 0,7-4 0,12 3 0,0-3 0,7 4 0,6-5 0,2-1 0,7-4 0,0-1 0,-2-4 0,9 3 0,-7-4 0,15 5 0,1 0 0,-41 5 0,1 0 0,7 0 0,2-1 0,-1 1 0,1 0 0,3-1 0,2 1 0,0-1 0,-3 1 0,30-1 0,-40 1 0,-1 1 0,12 4 0,7-4 0,-11 5 0,-23 0 0,-2 0 0,-11 0 0,-3 0 0,-2 0 0,3 0 0,-5 0 0,9 0 0,-1 0 0,17 0 0,21 0 0,-14 0 0,7 0 0,28-3 0,4 0 0,-8 2 0,-1 0 0,2-2 0,-4 0 0,-14 0 0,-6 1 0,16 0 0,11-3 0,-23 5 0,-18 0 0,-8 0 0,-15 0 0,20-4 0,7-2 0,22 0 0,22-4 0,-39 9 0,0 0 0,32-4 0,-27 2 0,-2 1 0,6 0 0,21-3 0,-27 5 0,-12 0 0,-12 0 0,-12 0 0,-7 0 0,-1 0 0,-3 0 0,-1 0 0,0-3 0,0 3 0,8-3 0,2 3 0,7 0 0,1 0 0,-5 0 0,0 0 0,-8 0 0,-1 0 0,-4 0 0,1 0 0,-4-3 0,-13-7 0,-4-3 0,-2-1 0,5-20 0,11-2 0,-5-31 0,-2-25 0,-3 12 0,-1-8 0,3-2 0,0-4 0,-2 12 0,-1-5 0,0 2 0,3 7 0,-1 1 0,1-1 0,0-6 0,-1-2 0,1-1 0,-1-4 0,1-1 0,0 3 0,3 17 0,0 4 0,0-3 0,-1-16 0,0-3 0,1 10 0,2 17 0,-1 1 0,-3-35 0,0 0 0,6 37 0,1 4 0,-4-10 0,1 1 0,3 13 0,0 4 0,0-27 0,0 15 0,0-4 0,0 24 0,0-21 0,0 11 0,0-18 0,0-14 0,-5-2 0,4 13 0,-9-7 0,5 28 0,-1-3 0,-1 18 0,6 10 0,-6 10 0,7 5 0,-6 7 0,5-3 0,-2 2 0,3-2 0,0 0 0,0-1 0,0 1 0,0-1 0,0 1 0,0 0 0,0 0 0,0-4 0,-4-10 0,3-11 0,-6-5 0,2-4 0,0 6 0,-2 4 0,6 6 0,-6 6 0,6 3 0,-2 4 0,0 1 0,2 4 0,-2 0 0,3-1 0,0 1 0,0 0 0,0 0 0,0-1 0,0 1 0,-2 0 0,-2 3 0,-2-3 0,0 5 0,-1-2 0,1 3 0,-4 0 0,-28-4 0,2-2 0,-42 1 0,-1-5 0,26 6 0,-4 1 0,-6-1 0,-2 1 0,-9 0 0,-2 0 0,-7 3 0,-2 0 0,-1 0 0,0 0 0,-3 0 0,0 0 0,8 0 0,2 0 0,4 0 0,1 0 0,5 0 0,1 0 0,8 0 0,1 0 0,-4 0 0,1 0 0,7 0 0,0 0 0,-4 0 0,2 0 0,-24 4 0,-14 8 0,32 4 0,-7 4 0,12-4 0,21-3 0,4-5 0,17-4 0,1 0 0,9-4 0,2 3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54:20.516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91 55 16383,'-50'2'0,"10"12"0,40 21 0,0 21 0,0-1 0,0 17 0,0-17 0,4 18 0,-2-17 0,2 9 0,-4-18 0,0 18 0,0-9 0,0 10 0,0 8 0,6 11 0,-6-36 0,1 2 0,1 7 0,1 1 0,0 0 0,0 1 0,1 8 0,0 1 0,-1-3 0,1-3 0,1-9 0,0-1 0,-4-1 0,-1-1 0,5 26 0,-1 7 0,-3-2 0,4-14 0,-5-1 0,5 6 0,-4-3 0,9 11 0,-4 1 0,0 2 0,5 15 0,-5-6 0,-3-39 0,1-1 0,5 20 0,-8 13 0,3-24 0,1 13 0,-4-7 0,4-7 0,-5-9 0,0-6 0,0 1 0,0-1 0,4 28 0,2-16 0,-1 17 0,-1-24 0,-4-11 0,0 14 0,0-20 0,0 5 0,0-24 0,0 4 0,0-10 0,0 6 0,0-9 0,0 0 0,0 0 0,0 0 0,0 1 0,0 3 0,0-3 0,0 7 0,0-7 0,0 3 0,0-4 0,0 1 0,3-3 0,1 1 0,2-1 0,8 3 0,2-3 0,12 3 0,1-2 0,6 3 0,4 1 0,2 0 0,6 0 0,-6 0 0,4 0 0,-4 0 0,18 1 0,-4 0 0,26 1 0,4 5 0,-18-9 0,4 0 0,0 3 0,4-1 0,-9-3 0,3-1 0,-2-1 0,11 1 0,1-2 0,19 1 0,1-1 0,-15-3 0,-4 0 0,-9 0 0,-1 0 0,3 0 0,-4 0 0,17 0 0,5 0 0,-27 0 0,-12 0 0,-26 0 0,6 0 0,-7 0 0,21 0 0,32 0 0,-4 0 0,-10 0 0,3 0 0,-14-2 0,1-2 0,24 1 0,0-1 0,-27-2 0,0 0 0,15-1 0,-1 1 0,14-5 0,0 0 0,-13 1 0,-30 1 0,-2 1 0,-18 3 0,1-1 0,-6 1 0,4-2 0,3 0 0,11-6 0,8 4 0,3-4 0,5 3 0,-9 2 0,9-2 0,-14 6 0,2-1 0,-13 2 0,-2 2 0,-7-2 0,-1 3 0,-3 0 0,-1-3 0,1 2 0,7-1 0,2 2 0,7-4 0,1 3 0,-1-6 0,1 6 0,-5-2 0,0 0 0,-6 2 0,-2-3 0,-2 4 0,-5-2 0,-1-4 0,-3-5 0,0-11 0,0-9 0,0-23 0,0-8 0,0-28 0,-3 40 0,0-2 0,0-12 0,-1-1 0,-3 1 0,1-2 0,2-11 0,0-1 0,-2 7 0,1 0 0,4-12 0,0-1 0,-5 4 0,0-1 0,2-7 0,-1-5 0,1 18 0,-1-3 0,-1 0 0,-2 3 0,1-1 0,-2-1 0,1-13 0,0-1 0,-1 4 0,-3-6 0,0 3 0,3 18 0,-1-3 0,0 6 0,-1-5 0,1 4 0,1-5 0,1 1 0,-1 9 0,1 2 0,2 5 0,1 3 0,-3-30 0,-5 2 0,12 53 0,-2 12 0,3 7 0,0 1 0,0 0 0,0-5 0,-4-9 0,3-17 0,-3-14 0,4 5 0,0-14 0,0 22 0,0-5 0,0 12 0,0 6 0,0 10 0,0 4 0,0 4 0,0 5 0,0-4 0,0-5 0,0-1 0,0-6 0,0 6 0,0-2 0,0 3 0,0 5 0,0-1 0,0 5 0,0 0 0,0-1 0,-3 1 0,0 3 0,-4-3 0,-5 2 0,-20 1 0,1 0 0,-10 3 0,-18 0 0,18 0 0,-44 0 0,-12 0 0,8 0 0,6 0 0,-4 0 0,22 0 0,-3 0 0,-2 0 0,-7 0 0,1 0 0,6 0 0,1 0 0,-3 0 0,-16 0 0,-3 0 0,0 0 0,-2 0 0,0 0 0,3 0 0,11 0 0,2 0 0,-1 0 0,-9 0 0,-2 0 0,9 0 0,12 0 0,3 0 0,-26 0 0,2 0 0,35-1 0,3 2 0,-4 1 0,2 0 0,-25 4 0,30 3 0,22-1 0,14-4 0,10-1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55:09.514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750 0 16383,'-24'45'0,"-1"0"0,-21 36 0,0 2 0,19-42 0,-4 2 0,-13 29 0,-2 2 0,5-17 0,-1 1 0,-11 20 0,2-6 0,-3-3 0,-7 3 0,25-27 0,-4-2 0,7-5 0,16-19 0,-1-7 0,14-2 0,-6-6 0,9-4 0,27-7 0,-4 2 0,36-6 0,-21 10 0,34-9 0,-12 9 0,30-9 0,-12 4 0,-8-5 0,2-4 0,-15 4 0,4-4 0,-8 2 0,-16 3 0,4-6 0,-22 8 0,6 1 0,-17 1 0,3 2 0,3-6 0,-2 2 0,3-1 0,-1 1 0,-5 5 0,2-3 0,-4 5 0,1-2 0,-4 8 0,0 3 0,-3 9 0,0-2 0,-3 0 0,-1-1 0,-3-3 0,0 0 0,0 2 0,1-6 0,-2 7 0,1-3 0,-3 3 0,-1 0 0,-4 5 0,-6 10 0,-5 4 0,-4 18 0,-9 0 0,0 24 0,-5 4 0,17-32 0,2-1 0,-10 26 0,10-27 0,0-1 0,-7 15 0,-12 17 0,7-14 0,2-6 0,6-8 0,1-7 0,6-10 0,-4 0 0,9-2 0,-9 2 0,8-1 0,-4 4 0,1 1 0,3 1 0,-4 3 0,4 1 0,1-5 0,-1 0 0,2-7 0,4-8 0,1-2 0,4-7 0,3-1 0,-2-4 0,6-5 0,-3-11 0,13-2 0,9-15 0,6 10 0,10-5 0,14-7 0,-3-1 0,18-13 0,-10 8 0,-14 2 0,12-1 0,-15 6 0,6-1 0,-12 8 0,-4 5 0,-15 5 0,2 3 0,-8 2 0,1 6 0,-1-3 0,1 3 0,-1-3 0,0-1 0,4-6 0,-2 3 0,5-4 0,-6 8 0,10-4 0,-9 4 0,5-1 0,-12 3 0,-3 17 0,-9 6 0,-4 23 0,-8 4 0,-5 25 0,-4 3 0,-7 14 0,21-42 0,-1 1 0,-4 1 0,1-1 0,-8 31 0,-8 5 0,12-24 0,-2 13 0,-1-13 0,9-3 0,-3-18 0,9 4 0,-2-14 0,3 8 0,0-10 0,-3 5 0,6-4 0,-2 3 0,4-8 0,0 3 0,0-9 0,0 4 0,4-11 0,-2 5 0,5-9 0,-2 2 0,0-4 0,2 0 0,-2 1 0,3-1 0,0 0 0,0 0 0,8-5 0,10-15 0,17-11 0,10-19 0,18 0 0,-2-8 0,17 6 0,-26 9 0,14 2 0,-23 11 0,4 0 0,-13 3 0,-9 8 0,-7 5 0,-7 5 0,-1 3 0,-4 0 0,-2 14 0,-1 16 0,-8 23 0,-11 22 0,7-26 0,-2 2 0,-6 0 0,0 1 0,0 14 0,0 3 0,-4-5 0,-2 2 0,-1 7 0,0 2 0,-3 0 0,0-1 0,3-3 0,1-3 0,2-14 0,0-2 0,1 1 0,-1-2 0,0 2 0,0-3 0,-13 22 0,14-19 0,0-3 0,-4-6 0,-1 15 0,7-23 0,2-2 0,10-15 0,-4-4 0,7-5 0,-1-3 0,1-1 0,3 1 0,19-23 0,2 1 0,22-20 0,1 2 0,17-4 0,-1-10 0,-17 21 0,-1-1 0,14-16 0,19-6 0,-29 14 0,3 4 0,-12 5 0,-9 9 0,-12 5 0,-2 5 0,-7 4 0,-1 3 0,1 0 0,-4 2 0,0 5 0,-3 18 0,-3-3 0,-7 28 0,0-6 0,-10 29 0,-2 4 0,7-30 0,0 3 0,-3 4 0,0 1 0,-4 8 0,0 2 0,2-1 0,0 2 0,-6 7 0,-1 0 0,5-8 0,-2 0 0,-1 3 0,-2 1 0,-2-3 0,0-2 0,2-2 0,2-4 0,3-11 0,0-1 0,-21 42 0,16-32 0,-9 2 0,12-12 0,7-19 0,2-4 0,7-12 0,1-1 0,4-4 0,3 1 0,20-32 0,7 3 0,27-30 0,-9 18 0,16-12 0,-15 10 0,10-10 0,-12 12 0,-7 2 0,-7 9 0,-10 4 0,-5 8 0,-5 3 0,-4 3 0,1 1 0,-1-3 0,1-2 0,-1 1 0,5-5 0,-1 5 0,1-2 0,3-1 0,-7 4 0,3 0 0,-3 1 0,-1 5 0,0-2 0,-2 1 0,2 1 0,-3-5 0,4 2 0,-1-2 0,1 2 0,-1-2 0,1 6 0,-1-3 0,-2 14 0,-2 12 0,-6 13 0,-6 23 0,-6 3 0,-11 13 0,10-13 0,-20 25 0,24-34 0,-23 27 0,12-4 0,-6-11 0,-4 23 0,4-26 0,-8 12 0,6-5 0,-12 9 0,16-16 0,-13 7 0,20-21 0,-12 6 0,14-13 0,-3-6 0,10-11 0,1-6 0,7-7 0,1-1 0,0-3 0,11-22 0,-1 3 0,11-19 0,2 6 0,7-5 0,12-9 0,-10 10 0,12-13 0,-19 20 0,9-8 0,-5 4 0,-6 8 0,-3-1 0,-7 12 0,-4 0 0,1 1 0,-1 5 0,1-2 0,-1 0 0,1 2 0,3-5 0,0 5 0,5-8 0,-1 4 0,5-6 0,0 0 0,5 2 0,-1-2 0,-3 3 0,-2 1 0,-4 3 0,1 0 0,-4 4 0,-1 0 0,-4 0 0,-2 8 0,-2 1 0,-5 15 0,-2 2 0,-4 19 0,-1 4 0,-5 17 0,-1 2 0,-1 6 0,-1-13 0,6 10 0,-10-15 0,9 10 0,-10-12 0,13-2 0,-7-11 0,7-1 0,-2-11 0,7 4 0,-2-3 0,2 4 0,-4 6 0,0 1 0,-1 11 0,1-4 0,-1 10 0,0-10 0,1 5 0,-1-7 0,5-5 0,-3-1 0,4-11 0,-1-5 0,-2-5 0,7-8 0,-4-1 0,2-7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55:14.231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508 0 16383,'-34'44'0,"-5"13"0,4-10 0,-13 17 0,-2 7 0,-6 2 0,4 12 0,3-11 0,16-12 0,-1-3 0,14-10 0,-3-1 0,5-7 0,9-13 0,2-12 0,7 2 0,2-14 0,5 2 0,4-6 0,7 0 0,7 0 0,4-7 0,5 1 0,1-10 0,-1 2 0,6-7 0,9-9 0,5-1 0,8-4 0,6-2 0,1 4 0,-10 5 0,11 4 0,-26 9 0,15-1 0,-23 3 0,-2 8 0,-18 2 0,-2 3 0,-7 0 0,-1 0 0,-2 3 0,-1 4 0,-10 7 0,-2 6 0,-11 4 0,-2 1 0,-4 10 0,4-8 0,-9 13 0,1 3 0,-10 9 0,3 10 0,-5 2 0,10 2 0,-6 12 0,6-2 0,-2 14 0,5-7 0,7 8 0,0 0 0,10 1 0,-10-1 0,9 0 0,-2-20 0,-1 8 0,5-24 0,-8 11 0,4-12 0,0-7 0,2-7 0,5-15 0,0-1 0,1-14 0,3 0 0,1-3 0,29-19 0,7-2 0,26-18 0,8 1 0,-17 7 0,20-2 0,-20 3 0,11 2 0,-14-2 0,-13 9 0,-5 2 0,-10 4 0,-4 4 0,-5 1 0,-3 3 0,-1 0 0,0 0 0,0 0 0,1 0 0,3 0 0,-3 0 0,3 0 0,-3 6 0,-4 2 0,1 10 0,-4 7 0,0 9 0,-9 7 0,-1 6 0,-15 12 0,-7 5 0,-2 18 0,11-35 0,0 0 0,5 3 0,-1 1 0,-4 7 0,-2 1 0,3 1 0,0 0 0,-1 3 0,0 2 0,-3 3 0,1 0 0,5-3 0,0 1 0,-6 2 0,1 0 0,5-6 0,1-4 0,-16 31 0,7-2 0,4-32 0,3 12 0,1-24 0,4-3 0,10-21 0,-4-4 0,10-5 0,-6-3 0,5-1 0,21-28 0,9-5 0,24-28 0,7-5 0,0 5 0,7-12 0,-18 19 0,13-10 0,-21 18 0,16-6 0,-19 16 0,-3 4 0,-11 10 0,-8 7 0,-2-1 0,-8 10 0,0-3 0,1 3 0,-1 0 0,0 0 0,1 0 0,-1 0 0,1 0 0,-1 0 0,1 0 0,-1 0 0,-2 2 0,-2 14 0,-2 6 0,-4 24 0,-6 2 0,-6 19 0,-11 8 0,-2 17 0,12-42 0,-2 0 0,-1 1 0,0-1 0,1 1 0,2-3 0,-12 23 0,9-19 0,1-1 0,1 4 0,-2 1 0,-1-2 0,5-6 0,0 2 0,-1 0 0,0 4 0,-15 34 0,5-20 0,0 7 0,3-19 0,-9 30 0,16-44 0,-19 36 0,20-29 0,-7 4 0,8-11 0,2-8 0,6-15 0,3-4 0,0-5 0,4-3 0,12-23 0,7-3 0,20-28 0,6 7 0,7-12 0,-7 16 0,11-10 0,-10 11 0,9 0 0,-12 1 0,-8 12 0,-9 4 0,-8 7 0,-3 4 0,-4 0 0,-1 3 0,-4 1 0,-2 9 0,-1 1 0,-3 10 0,0 3 0,0 8 0,-8 17 0,-2-1 0,-9 19 0,0-9 0,-7 12 0,4 2 0,-11 22 0,9 4 0,6-37 0,0 3 0,1 3 0,1 2 0,-1 9 0,0 1 0,-3 0 0,1 1 0,1 5 0,1-4 0,3-22 0,1-1 0,-3 7 0,2-1 0,-3 19 0,-6 12 0,2-21 0,5-11 0,3-23 0,5-6 0,1-15 0,3-5 0,1-4 0,3 0 0,3-28 0,15 2 0,2-27 0,23-2 0,-1-4 0,13-18 0,7-4 0,-5 2 0,-7 12 0,1 0 0,-16 20 0,5-8 0,-14 18 0,-9 9 0,-6 5 0,-4 12 0,-1-1 0,1 6 0,-4 17 0,0 9 0,-3 17 0,0 3 0,-4 13 0,-1-15 0,-10 19 0,4-2 0,-9 9 0,4 11 0,-1-7 0,-4 15 0,8 4 0,2-35 0,-2 1 0,4 0 0,-1 0 0,-3 5 0,0 0 0,0 2 0,1-4 0,-7 30 0,6-22 0,1-3 0,1-7 0,-1-5 0,1-2 0,1-5 0,-4-1 0,5-12 0,5-11 0,-3-9 0,6-5 0,-2-4 0,3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7:20:44.803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0 902 16383,'70'0'0,"16"0"0,-30 0 0,19 0 0,-15 0 0,10 0 0,0 0 0,-10-6 0,-11-2 0,-9 1 0,9-6 0,1 5 0,18-8 0,23-8 0,-35 14 0,6 0 0,8 0 0,8 0 0,-5 0 0,7 0 0,3 1 0,5 1 0,8 0 0,-6 0 0,3-2 0,-4-1 0,2-2 0,0-1 0,-2 3 0,0-1 0,5-7 0,0 0 0,-3 7 0,1 1 0,-25 2 0,0-2 0,3 0 0,10-3 0,3-2 0,-2 0 0,-8 0 0,-1 0 0,6-1 0,6 1 0,6 0 0,4-1 0,0 0 0,-16 2 0,2-1 0,0-1 0,2 1 0,2 1 0,11-1 0,3 0 0,2 1 0,0 0 0,-3 1 0,-9 1 0,-1 0 0,0 1 0,0 0 0,3-1 0,-6 1 0,4-1 0,0 0 0,0 1 0,-2 0 0,-3 3 0,18-1 0,-3 3 0,-3 1 0,-1-2 0,-6-1 0,-2-2 0,0 1 0,-2 2 0,-3 3 0,1 2 0,-3 0 0,-8-1 0,22-5 0,-5 0 0,8 8 0,-2 0 0,-16-4 0,-3 1 0,2 3 0,0 2 0,8-1 0,4 0 0,-23 0 0,1 0 0,4 0 0,18-1 0,5 1 0,11 1 0,-18 0 0,11 0 0,6 1 0,0 0 0,-2 1 0,-9-1 0,9 1 0,-8 0 0,0 1 0,7-1 0,-11-1 0,7 0 0,3 0 0,-2 0 0,-6 0 0,-10 2 0,14 3 0,-11 1 0,-3-2 0,-11-5 0,-2-1 0,2 2 0,19 3 0,3 2 0,-7 0 0,-3-2 0,-6-1 0,0 1 0,-12 0 0,-20 2 0,-21-7 0,-13 0 0,0 0 0,-5 5 0,17-4 0,7 4 0,20 1 0,1-4 0,-3 10 0,-7-10 0,-8 9 0,5-10 0,4 11 0,17-3 0,-6-1 0,21 6 0,-2-5 0,10 7 0,6 0 0,-17-1 0,-12 0 0,-11-7 0,-14 3 0,-9-9 0,-8 8 0,-6-9 0,1 4 0,-1-5 0,13 6 0,3-4 0,21 10 0,-5-4 0,13 6 0,-13-6 0,-2 4 0,-9-5 0,-8 5 0,-5-5 0,-2-2 0,-6-5 0,-5 5 0,4-4 0,-4 4 0,11 1 0,25 2 0,13 6 0,-7-2 0,4 1 0,43 13 0,-39-9 0,0 1 0,36 15 0,-2-7 0,-20 3 0,-17-13 0,-14 3 0,-14-6 0,-7-7 0,-1 0 0,-6-6 0,-1 0 0,2 0 0,-1 0 0,0 0 0,0 0 0,0 5 0,0-4 0,0 4 0,0-5 0,-5 5 0,4-4 0,26 11 0,13 11 0,9 6 0,1 0 0,-5-1 0,19 12 0,-73-50 0,0-1 0,0 0 0,0 0 0,0 0 0,0 0 0,0 0 0,0 1 0,0-1 0,0 0 0,0 0 0,0-1 0,0 1 0,0 0 0,0 0 0,0 0 0,0 10 0,0 12 0,0 2 0,0 8 0,-4-11 0,3 1 0,-4-1 0,5 1 0,0 0 0,-5 0 0,4 6 0,-10 9 0,4 0 0,-1 13 0,-3-6 0,3 0 0,1-7 0,-4-3 0,10-11 0,-5 5 0,6-6 0,-5 1 0,4-2 0,-9-4 0,9 3 0,29-18 0,-2 5 0,38-7 0,-22 5 0,15-1 0,-15 6 0,15-12 0,-15 5 0,7-6 0,-1 0 0,-12 0 0,10 0 0,-19-4 0,-2 9 0,-2-7 0,-10 15 0,4-10 0,-6 10 0,-5-9 0,4 9 0,-28-4 0,14 0 0,-35-2 0,19-5 0,-12-1 0,1-6 0,-3 5 0,-6-12 0,-1 5 0,8 0 0,-6-4 0,12 11 0,2-5 0,7 13 0,7-4 0,0 8 0,5-7 0,-4 7 0,9-7 0,-9 3 0,4 0 0,0-3 0,-3 7 0,8 2 0,-4 6 0,5 4 0,0 1 0,0 1 0,0-1 0,0 0 0,0 0 0,0 0 0,0 0 0,0 0 0,0 0 0,0 0 0,-5 0 0,4 1 0,-4-1 0,5 0 0,0-1 0,0 1 0,0 0 0,-5 0 0,4 0 0,-4 0 0,5-1 0,0 1 0,0 0 0,0 0 0,0-1 0,0 1 0,4-5 0,8-2 0,6-4 0,7 0 0,-1 0 0,-5 0 0,-2 0 0,-6 0 0,0 0 0,0 0 0,0 0 0,0 0 0,0 0 0,-1 0 0,-4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7:21:18.403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3549 16383,'22'0'0,"-5"0"0,13 0 0,15 0 0,7 0 0,7-7 0,7-4 0,-3 0 0,3-1 0,-2-1 0,5-2 0,-1 0 0,26-6 0,2 0 0,-21 6 0,3 0 0,0 1 0,-4-1 0,0 1 0,1-2 0,9-2 0,2-1 0,-2 0 0,-2 3 0,-2 0 0,-3 0 0,9-5 0,0-1 0,-2 7 0,5 1 0,-8-1 0,-10-4 0,-1 0 0,6 6 0,6 1 0,-6-1 0,-3-9 0,-4 0 0,12 7 0,4-1 0,-18-3 0,1-4 0,3 1 0,8-1 0,2-1 0,4-2 0,-7 0 0,4-2 0,2-2 0,0 1 0,4-1 0,2 0 0,0 0 0,-2 0 0,-10 4 0,-2 0 0,0 1 0,3-2 0,13-4 0,4-3 0,0 2 0,-5 1 0,6 1 0,-4 2 0,2-3 0,-11 0 0,3-2 0,-1 0 0,-7 4 0,-3 3 0,-6 3 0,1-2 0,6-7 0,1-2 0,-8 4 0,-6 5 0,-2 0 0,17-13 0,2-2 0,-2 6 0,-4-1 0,-16-1 0,-2-2 0,7 1 0,-1-1 0,-9 3 0,2-3 0,3-1 0,5-3 0,2 3 0,0 6 0,3 3 0,0-3 0,9-8 0,0-4 0,2 5 0,-2 7 0,0 4 0,-3 2 0,8-5 0,-2 1 0,11-5 0,-4 3 0,-27 13 0,-2 2 0,5-2 0,-2 2 0,21-6 0,-13 9 0,-28 2 0,-17 5 0,-8-2 0,-6 3 0,1-10 0,5-2 0,11-14 0,7-2 0,9-10 0,0 1 0,-2 8 0,-6-5 0,-4 19 0,-6-8 0,-8 17 0,-1 0 0,-6 3 0,0 9 0,0-4 0,0 0 0,6-2 0,17-12 0,1-2 0,33-25 0,-14 19 0,10-24 0,-7 33 0,-20-15 0,3 19 0,-16 1 0,-5 3 0,-2 8 0,-6-3 0,-5 1 0,4 3 0,2-10 0,6 5 0,6-1 0,-5-4 0,4 4 0,-10 1 0,10-5 0,-11 10 0,5-5 0,-6 6 0,0 0 0,-5-11 0,3 8 0,-7-12 0,7 14 0,-7-9 0,3 5 0,-10-1 0,4 22 0,2 0 0,6 18 0,5-10 0,-5 1 0,4-1 0,-5 1 0,1 6 0,-1 3 0,-6 6 0,0 0 0,5-6 0,-4-3 0,5-12 0,-6 4 0,0-10 0,0 4 0,4-11 0,-2-6 0,2-12 0,-4 0 0,0-12 0,0 12 0,0-5 0,0 5 0,0 1 0,0-6 0,-5-2 0,-8-6 0,-7-6 0,-7-11 0,-1-1 0,6-5 0,-4-1 0,10 6 0,-4-5 0,7 14 0,5 8 0,-2 9 0,8 6 0,11 5 0,12 1 0,15 5 0,12 0 0,3 0 0,7 0 0,1 0 0,-9 0 0,-8 0 0,-4 0 0,-11 0 0,-2 0 0,-8 0 0,-5 0 0,-6 4 0,-1 2 0,-5 4 0,0 0 0,-11 2 0,3-1 0,-24 15 0,10 2 0,-13 14 0,-1 9 0,7-9 0,-16 19 0,15-18 0,0 7 0,11-16 0,6-3 0,1-12 0,5-2 0,-3-6 0,9 0 0,-4-5 0,5-1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0:47:13.865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0 16383,'78'0'0,"14"0"0,-22 7 0,4 2 0,10 3 0,5 3 0,-12-2 0,4 3 0,1 1 0,5 3 0,1 2 0,8 0 0,-13-4 0,8 1 0,4 0 0,-3 0 0,-6-1 0,-4 1 0,-7-1 0,2 0 0,7 1 0,-2-3 0,7-1 0,4 1 0,0 0 0,-3 0 0,-7 1 0,9 6 0,-7 1 0,-3-1 0,2-2 0,-1-5 0,0-2 0,0 0 0,0 2 0,4 6 0,2 2 0,-4 0 0,-9-5 0,4-2 0,-3-2 0,2-1 0,6 1 0,-9 0 0,-9 3 0,-4-1 0,19 2 0,-2 0 0,-23-3 0,-6 2 0,32 24 0,-7-16 0,-11 13 0,-2-10 0,-6 5 0,3-11 0,-15-3 0,9-4 0,-14-5 0,-5-1 0,-2-2 0,-10-7 0,-1 3 0,-10-4 0,0 0 0,-4 0 0,-4-3 0,-5-15 0,-21-16 0,-32-35 0,-6 4 0,8 13 0,-4-3 0,8 6 0,-2-1 0,-18-15 0,-1 1 0,19 17 0,1 2 0,-11-9 0,2 5 0,-12-3 0,26 18 0,2 2 0,-13-4 0,1 7 0,30 15 0,0 9 0,13 1 0,6 10 0,43 26 0,26 28 0,3-10 0,6 3 0,-7-3 0,2 2 0,-10-10 0,2 0 0,-4-3 0,1 0 0,-2-2 0,14 12 0,-2-1 0,-22-16 0,-2-2 0,2 2 0,-2-2 0,24 18 0,-25-22 0,-16-2 0,-10-10 0,-8-2 0,0-8 0,-4 3 0,-28-7 0,-1 4 0,-38 1 0,-1 2 0,-25 5 0,36-5 0,-2 0 0,-8 0 0,-2 0 0,-9 0 0,-2 1 0,-5 2 0,-1 2 0,1 0 0,1-1 0,13 1 0,1-1 0,4-1 0,2 1 0,-30 7 0,1-4 0,24 2 0,22-6 0,16-4 0,17-2 0,3-4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7:21:22.516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 1863 16383,'98'-12'0,"1"0"0,0 0 0,0 0 0,0 0 0,0 0 0,0 0 0,0 0 0,0 0 0,0 0 0,0 0 0,0 0 0,-1 0 0,1 0 0,0 0 0,0 0 0,0 0 0,0 0 0,0 0 0,0 0 0,0 0 0,0 0 0,0 0 0,-1 0 0,1 0 0,0 0 0,0 0 0,0 0 0,0 0 0,0 0 0,0 0 0,0 0 0,0 0 0,0 0 0,-1 0 0,1 0 0,0 0 0,0 0 0,0 0 0,0 0 0,0 0 0,0 0 0,0 0 0,0 0 0,0 0 0,0 0 0,-1 0 0,1-1 0,0 1 0,0 0 0,0 0 0,0 0 0,0 0 0,0 0 0,0 0 0,0 0 0,0 0 0,-1 0 0,1 0 0,0 0 0,0 0 0,0 0 0,0 0 0,0 0 0,0 0 0,0 0 0,0 0 0,0 0 0,-1 0 0,1 0 0,6 0 0,1-1 0,2 0 0,2-1 0,1 1 0,1-1 0,1 1 0,2-1 0,1 0 0,0 0 0,1 0 0,1-1 0,0 1 0,1 0 0,0-1 0,1 1 0,-1 0 0,0-1 0,1 1 0,-1 0 0,-1-1 0,1 1 0,-2 0 0,0 0 0,-1 0 0,-1 0 0,0 0 0,-2 0 0,-1 1 0,-2-1 0,-1 1 0,-1 0 0,-3 0 0,-1 1 0,-2-1 0,-2 1 0,-2 0 0,-2 1 0,-3-1 0,-2 1 0,-3 1 0,-2-1 0,-3 1 0,-4 0 0,-2 1 0,-3 0 0,-4 0 0,-3 1 0,-3 0 0,-4 0 0,-4 1 0,-3 1 0,-5 0 0,-3 0 0,-5 1 0,-4 0 0,73-9 0,-36 3 0,-12 2 0,37-8 0,-40 8 0,-1 1 0,24-2 0,-22 3 0,-18 7 0,-15 0 0,-9 0 0,-6 0 0,-1 0 0,1 0 0,21 0 0,5 0 0,21 0 0,10 7 0,-7-5 0,7 5 0,-17-7 0,-3 0 0,-14 5 0,-9-3 0,-8 3 0,-6-5 0,-5-4 0,-1-7 0,-5-1 0,0-3 0,0 4 0,0 0 0,0 1 0,0-2 0,0 2 0,0-1 0,0 10 0,0 12 0,0 8 0,0 3 0,0 1 0,-5-4 0,3 0 0,-3 4 0,0-11 0,-1 5 0,-1-6 0,-3 0 0,9 1 0,-4-1 0,0-5 0,4 3 0,-4-3 0,18-1 0,26-14 0,1-7 0,35-15 0,-22 2 0,15-1 0,-18 7 0,-1 3 0,-16 7 0,-1 0 0,-14 6 0,-1 1 0,-5 6 0,-1 0 0,-5-4 0,3 2 0,-3-7 0,5 3 0,0 0 0,0-4 0,0 8 0,0-3 0,0 0 0,0 4 0,-5-8 0,-16-2 0,-11-2 0,-16-4 0,-4 3 0,1 0 0,-1 1 0,1-1 0,-1 1 0,8 5 0,-6-4 0,12 10 0,-4-9 0,12 9 0,2-3 0,6 5 0,0-5 0,4-1 0,-2 1 0,-2 0 0,-1 5 0,-4 0 0,5 0 0,-1 0 0,-5 0 0,4 0 0,-4 0 0,6 0 0,0 0 0,0 0 0,5 5 0,2 1 0,4 5 0,0 0 0,0-1 0,0 1 0,0 0 0,0-1 0,0 1 0,0-1 0,0 1 0,0 0 0,0-1 0,0-4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7:21:28.528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0 979 16383,'22'0'0,"-2"0"0,-10 0 0,0 0 0,1 5 0,6-4 0,8 10 0,17-3 0,28 7 0,2 0 0,-18-10 0,3 0 0,1 3 0,3-1 0,15-6 0,5 0 0,11 8 0,3 1 0,-29-9 0,1-1 0,1 1 0,4 2 0,1 1 0,0-1 0,-2-2 0,0-2 0,1 1 0,6 0 0,0 0 0,1 0 0,-5 0 0,-1 0 0,2 0 0,7 0 0,3 0 0,-2 0 0,-8 0 0,-2 0 0,1 0 0,4-3 0,1 0 0,-1-1 0,-5 0 0,-1 1 0,2-2 0,3-2 0,1-1 0,1 0 0,-1 1 0,0 0 0,4-1 0,-2-1 0,4-1 0,0 0 0,-5 1 0,3 0 0,-4 0 0,5 1 0,-4 1 0,5 1 0,3-1 0,-1 0 0,3-2 0,2-1 0,0 0 0,0 2 0,-2 3 0,0 1 0,0 0 0,1-2 0,6-3 0,1-1 0,1-1 0,-3 1 0,-4 3 0,0 0 0,-2 1 0,-3 0 0,11-2 0,-3 0 0,-1 0 0,-6 0 0,-1 1 0,0-1 0,2 0 0,-1 1 0,-6-1 0,2-2 0,-2 0 0,-6 3 0,5 0 0,-4-1 0,14-6 0,0-1 0,-11 3 0,3 0 0,-1 1 0,-11 0 0,-2 0 0,4 0 0,14-4 0,4 0 0,3 1 0,-17 3 0,3 1 0,0 1 0,-2-1 0,18-3 0,-2 1 0,3-1 0,-11 3 0,4 0 0,-2 1 0,-7 1 0,-9 0 0,-5 0 0,3 2 0,17 1 0,3 2 0,-7-2 0,-5-4 0,-3 1 0,13 7 0,-3 0 0,-22-7 0,-5 0 0,27 6 0,-34-5 0,-3 1 0,16-4 0,10-5 0,-12 2 0,1-1 0,26-4 0,-26 4 0,0 1 0,20-3 0,7 6 0,-19-3 0,-10 11 0,-19-4 0,-15 6 0,-9 0 0,-6-5 0,0 3 0,52-3 0,13 5 0,5 0 0,6 0 0,-17 0 0,-2 0 0,11 0 0,-1 0 0,-14 0 0,-2 0 0,-4 0 0,0 0 0,-4 0 0,-1 0 0,38 7 0,-31-6 0,-24 11 0,-12-11 0,-13 4 0,0-5 0,0 0 0,-1 0 0,11 0 0,6 0 0,18 0 0,-3 0 0,6 0 0,-7 0 0,-8 0 0,-1 0 0,-14 0 0,-1 0 0,-6 0 0,0 0 0,0 0 0,12 0 0,4 0 0,7 0 0,-3 0 0,1 0 0,-12 0 0,10 0 0,-17 0 0,4 0 0,-6 0 0,-1 0 0,1 0 0,5 0 0,2 0 0,7 0 0,-7 0 0,5 0 0,-11 0 0,12 0 0,-12 0 0,17 0 0,-2 0 0,21 0 0,-12 0 0,10 0 0,-19 0 0,-2 0 0,-8 0 0,-6 0 0,0 0 0,0 0 0,0 0 0,-1 0 0,1 0 0,0 0 0,0 0 0,0 0 0,0 0 0,-1 0 0,1 0 0,-5-4 0,-2-2 0,-4-5 0,-5 0 0,4 0 0,-4 0 0,5 1 0,0-1 0,0 0 0,0 0 0,0 0 0,0 0 0,0-6 0,0 4 0,0-4 0,0 15 0,0 20 0,0 3 0,0 14 0,0-10 0,0-1 0,0-5 0,0-2 0,0 0 0,0-4 0,0 4 0,0-6 0,0 0 0,0 0 0,0 0 0,0 0 0,0 0 0,0 0 0,0 0 0,0 0 0,0 0 0,0-1 0,0 1 0,0 0 0,0 0 0,0 0 0,0 0 0,0-10 0,0-11 0,0-4 0,5-2 0,1 7 0,11 2 0,-4-5 0,4 1 0,0-1 0,-5 1 0,6-7 0,-1 5 0,-3-11 0,3 11 0,-6-4 0,0 11 0,0-4 0,0 9 0,0-4 0,0 5 0,-1 0 0,0 0 0,1 0 0,-6-5 0,5 3 0,-4-8 0,5 9 0,0-9 0,6 9 0,-4-4 0,4 5 0,-6-5 0,0 4 0,-9-4 0,-8-6 0,-6 8 0,-4-8 0,5 11 0,0 0 0,1 0 0,-1-5 0,-6 4 0,4-9 0,-10 4 0,10-6 0,-4 0 0,0 6 0,4-4 0,-4 9 0,6-9 0,0 9 0,0-9 0,5 4 0,1-4 0,5-1 0,-5 5 0,-1 2 0,-4 4 0,-1 0 0,5-5 0,-4 4 0,5-4 0,-6 0 0,0 4 0,1-4 0,0 5 0,-1 0 0,1 0 0,4-4 0,-3 2 0,3-2 0,-5 4 0,0 0 0,-1 0 0,1 0 0,0 0 0,0 0 0,5-5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7:21:52.580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917 40 16383,'-70'0'0,"1"0"0,-1 0 0,-31 0 0,28 0 0,60 0 0,-3 0 0,-1 0 0,-2 6 0,-7 13 0,-6 3 0,9 17 0,-16-3 0,17-2 0,-6 6 0,10-14 0,0 6 0,4-8 0,2 1 0,1-7 0,5-1 0,-5-6 0,4 0 0,-3 0 0,-2 1 0,-1 5 0,-6 9 0,6 8 0,0 6 0,-8 8 0,5 3 0,-5 7 0,7-7 0,6-3 0,-4-14 0,11-3 0,-10-12 0,10 4 0,-4-11 0,0 5 0,4-6 0,-4 0 0,5 5 0,0 3 0,0 12 0,11 3 0,-2-1 0,15-2 0,-10 1 0,10-6 0,-10 6 0,9-8 0,-10-5 0,5 4 0,-7-4 0,7 5 0,-4 1 0,10 6 0,-5-4 0,8 11 0,-1-4 0,0-1 0,-1-2 0,0-12 0,-1-1 0,-5-6 0,-2-1 0,-6 0 0,0 0 0,0-5 0,0 4 0,0-9 0,0 9 0,6-3 0,8-1 0,9 6 0,6-11 0,0 11 0,0-10 0,1 4 0,-8-6 0,-1 0 0,-8 0 0,1 0 0,6 0 0,-4 0 0,19 0 0,-10-12 0,20-5 0,4-12 0,1 6 0,16-7 0,-25 14 0,14-13 0,-24 14 0,7-6 0,-16 14 0,-2-5 0,-12 6 0,4-7 0,-10 2 0,10-1 0,-4-13 0,6 4 0,2-17 0,-2 4 0,1 1 0,-5-6 0,2 13 0,-9-6 0,4 8 0,-6 5 0,-1 2 0,-5 5 0,5-12 0,-9 4 0,4-19 0,0-3 0,-4-18 0,4-1 0,1-7 0,-6 9 0,6 9 0,-7 1 0,0 16 0,0 7 0,0 3 0,0 10 0,0-4 0,-6 0 0,-6 4 0,-25-21 0,7 5 0,-29-17 0,12 1 0,-7 0 0,-6 6 0,16 4 0,-4 13 0,14 3 0,2 6 0,14 6 0,1-4 0,5 10 0,-10-15 0,8 8 0,-21-10 0,14 6 0,-17-1 0,4 0 0,-6 5 0,0-4 0,-1 4 0,1 1 0,6 1 0,2 0 0,8 5 0,5-5 0,2 6 0,5-5 0,-5 4 0,-2-4 0,-5 5 0,-1-5 0,0 3 0,1-3 0,-1 5 0,6 0 0,-4 0 0,10 0 0,-4 0 0,6 0 0,0 0 0,5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7:21:55.770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1158 131 16383,'-16'0'0,"-12"0"0,-8 0 0,-7 0 0,-5 0 0,-1 0 0,-1 0 0,-9 0 0,8 0 0,2 0 0,9 0 0,-1 0 0,8 6 0,-14-5 0,24 5 0,-9-1 0,15-4 0,4 4 0,1 0 0,-4-4 0,-7 23 0,-3-13 0,-18 38 0,22-19 0,-22 31 0,13-16 0,-17 16 0,4-15 0,7-2 0,9-10 0,5-10 0,14-5 0,-7-2 0,15-6 0,-9 0 0,9 0 0,-4 0 0,-1 13 0,4 3 0,-10 14 0,11 7 0,-12 3 0,11 8 0,-4-1 0,6 1 0,0 8 0,0-6 0,0 7 0,0 0 0,0-7 0,0-2 0,0-10 0,0-9 0,0-7 0,0-7 0,0-9 0,0-6 0,5 0 0,1 0 0,11 0 0,8 2 0,9 6 0,14-4 0,-5 11 0,5-5 0,-14 5 0,4 1 0,-12-8 0,6 0 0,-7-7 0,-1 0 0,1 0 0,6 1 0,3 0 0,14 1 0,-6 0 0,15 0 0,-14 0 0,5 0 0,-8-7 0,-6-1 0,-9-6 0,-2 0 0,-10 0 0,4 0 0,-6 0 0,6 0 0,2 0 0,5 0 0,8 0 0,1 0 0,16 0 0,-7 0 0,15 0 0,-15 0 0,7-6 0,-9-1 0,-7-6 0,-1 0 0,-7 0 0,-1 6 0,-5-3 0,-2 9 0,-6-9 0,0 8 0,0-8 0,-5 4 0,4-5 0,-3-13 0,5 3 0,7-17 0,-5 4 0,13-14 0,-11-3 0,4 0 0,1-5 0,-6 20 0,5-11 0,-8 21 0,1 0 0,-7 9 0,-1 6 0,-5 1 0,0-8 0,0-7 0,0-2 0,0-11 0,0 11 0,0-11 0,0 11 0,0 1 0,0 9 0,0 6 0,0-5 0,0 4 0,0-11 0,-5 5 0,-3-14 0,-11-1 0,-3-15 0,-5 5 0,4-14 0,-3 15 0,11 0 0,-4 10 0,12 13 0,-3 2 0,4 11 0,-1-4 0,-2 9 0,3-9 0,-4 5 0,-1-1 0,5-4 0,-9-7 0,7-3 0,-15-9 0,10 4 0,-12-6 0,11 4 0,-11-11 0,6 11 0,-2-4 0,4 12 0,5 2 0,6 6 0,-4 4 0,9-2 0,-4 3 0,-6-11 0,3 4 0,-10-10 0,6 4 0,0 1 0,0 0 0,1 7 0,0 0 0,0 0 0,0 5 0,1-4 0,-2-2 0,-5-1 0,-9-11 0,-8 3 0,-6 0 0,6-3 0,3 9 0,6 3 0,11 6 0,3 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47:41.933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0 729 16383,'24'-3'0,"-2"-3"0,-3-14 0,2-6 0,8-8 0,13-8 0,7-1 0,-10 13 0,3 0 0,36-25 0,-31 26 0,2 1 0,-1 2 0,-2 3 0,17-1 0,16-5 0,-33 23 0,11-8 0,-13 9 0,-7 1 0,-6 4 0,1 0 0,11 0 0,2 0 0,17 0 0,8 0 0,-10 0 0,13 0 0,-21 0 0,4 0 0,-7 0 0,-15 0 0,-7 0 0,-9 0 0,-8 0 0,-1 0 0,-3 0 0,-23 0 0,5 0 0,-30 0 0,17 0 0,-16 0 0,13 0 0,-15 0 0,5 0 0,0 0 0,1 4 0,5-4 0,4 7 0,2-6 0,-1 6 0,-1-6 0,1 2 0,-4-3 0,3 0 0,0 0 0,2 0 0,4 0 0,4 0 0,0 0 0,8 0 0,1 0 0,3 0 0,0 0 0,0 0 0,-3 3 0,-1-2 0,-8 5 0,-4-1 0,-2 2 0,-7 1 0,4 0 0,-5 3 0,-5 2 0,3 3 0,-4 5 0,10-4 0,-5 8 0,9-9 0,-9 8 0,9-8 0,-5 8 0,3-7 0,1 2 0,-1-4 0,7-1 0,-2 1 0,7-5 0,-3 3 0,3-5 0,0 4 0,4-4 0,-2 4 0,4-2 0,-4 4 0,4-1 0,-5 4 0,5-2 0,-2 2 0,3-4 0,0-2 0,1-2 0,2-3 0,2 0 0,-1 0 0,2 0 0,1-21 0,4 8 0,2-16 0,1 11 0,2 1 0,2-6 0,7-2 0,2-4 0,5-6 0,4 2 0,-2-6 0,-2 7 0,-1-2 0,-5 9 0,0-4 0,-1 8 0,-4-2 0,3 3 0,-3 0 0,7 0 0,-3 3 0,9 0 0,-4 0 0,4 3 0,-1-3 0,-7 3 0,7 1 0,-8-1 0,0 1 0,0 3 0,-5-2 0,4 2 0,-2-3 0,6 0 0,-3 3 0,4 1 0,0-1 0,0 4 0,5-4 0,-8 4 0,7 0 0,-8 0 0,4 0 0,-4 0 0,-1 0 0,0 0 0,-2 0 0,2 0 0,-3 0 0,3 0 0,1 0 0,4 0 0,5 0 0,0 0 0,1 0 0,3 0 0,-8 0 0,3 0 0,-7 0 0,-2 0 0,-4 0 0,1 0 0,3 0 0,-3 0 0,4 0 0,-5 0 0,0 0 0,1 0 0,-1 0 0,-3 0 0,3 0 0,-6 0 0,2 0 0,-3 0 0,0 3 0,0-2 0,0 4 0,4-1 0,-4-1 0,4 3 0,-4-3 0,0 1 0,0-2 0,0 1 0,-16-16 0,9 10 0,-12-15 0,10 12 0,3 0 0,-3 0 0,3 1 0,0-1 0,0 0 0,0 0 0,0 0 0,0 0 0,0 0 0,0 0 0,0 1 0,0-1 0,0 0 0,0 0 0,0 1 0,0-1 0,0 0 0,0 0 0,0 0 0,0 0 0,0 23 0,0-4 0,0 19 0,0 0 0,0-8 0,-4 12 0,3-8 0,-2-1 0,3 0 0,-3-12 0,2 1 0,-4-9 0,1 2 0,1-3 0,0 0 0,16-12 0,-4-4 0,20-13 0,-8 0 0,7 2 0,-4-2 0,-1 7 0,-1 0 0,-3 3 0,-2 8 0,-4-4 0,-3 8 0,0-2 0,-4 3 0,0 0 0,0 0 0,0 0 0,-1 0 0,1 0 0,0 0 0,0-2 0,0-2 0,0 1 0,0-3 0,1 3 0,-1-1 0,0-1 0,0 4 0,-3-4 0,0-1 0,-9 0 0,-1-3 0,-2 3 0,-4-1 0,3 1 0,-4-4 0,4 3 0,-3-3 0,9 4 0,-5 0 0,9-1 0,-6 1 0,6 0 0,-3 0 0,3 0 0,-3 3 0,0-3 0,-3 6 0,0-3 0,-2-3 0,-2-1 0,-3-3 0,3 1 0,-3 5 0,3-2 0,-4 5 0,4-2 0,-3 3 0,6 0 0,-2 0 0,3 0 0,0 0 0,0 0 0,2 5 0,2 2 0,2 6 0,0 0 0,0 0 0,0-2 0,0 1 0,0-5 0,0 2 0,0-3 0,0 0 0,0 0 0,0 1 0,0-1 0,0 0 0,-6 0 0,4 0 0,-4 8 0,6-3 0,-3 10 0,2-7 0,-2 3 0,0-6 0,3 1 0,-3-5 0,3 2 0,0-26 0,6 8 0,5-13 0,12 12 0,4 6 0,5-4 0,-4 3 0,-1-2 0,-9 6 0,-1-5 0,-4 5 0,-2-4 0,-2 4 0,-3-2 0,-22-13 0,-2 0 0,-19-11 0,3 2 0,0 3 0,-1-4 0,6 5 0,1 1 0,10 9 0,4 1 0,4 6 0,4-1 0,0 4 0,0-4 0,1 1 0,-2 1 0,1-2 0,0 1 0,0 1 0,3 10 0,3-1 0,1 7 0,4-7 0,-4 0 0,2 0 0,-1 0 0,-1 0 0,2 1 0,-3 2 0,3 1 0,-2 7 0,2 1 0,0 4 0,1 5 0,4 1 0,0 9 0,0-4 0,0 4 0,0-10 0,0 0 0,-1-9 0,-3-4 0,-1-5 0,-3-3 0,0-24 0,0 9 0,3-20 0,0 15 0,4 4 0,-1 1 0,-2 2 0,1 4 0,-2-2 0,3 4 0,4-2 0,8 3 0,1 0 0,12 0 0,-3 0 0,-1 0 0,0 0 0,-9 0 0,-1 0 0,-3 0 0,-4 0 0,-1-3 0,-5 0 0,-16-3 0,-8-8 0,-8 2 0,-4-9 0,3 2 0,-4 1 0,5-2 0,1 5 0,9 4 0,0-2 0,8 8 0,-2-1 0,7 3 0,-3 0 0,5-3 0,-3 0 0,0 0 0,0 0 0,-1 3 0,1-3 0,0 6 0,3-5 0,20 21 0,-7-9 0,17 21 0,-13-14 0,1 8 0,-5-8 0,0 0 0,-4-5 0,0-3 0,-2-2 0,-1-2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3:59.59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60 0 16383,'0'92'0,"0"-1"0,0-2 0,0 8 0,0 6 0,0-19 0,0 4 0,0 4 0,0 3 0,0 2 0,0-14 0,0 2 0,0 2 0,0 2 0,0 0 0,0 0 0,0-2 0,0-1 0,0-2 0,0 0 0,0 0 0,0 3 0,0 3 0,0 5 0,0-11 0,0 5 0,0 5 0,0 3 0,0 2 0,0 0 0,0-2 0,0-2 0,0-4 0,0-5 0,0-8 0,0 26 0,0-13 0,0-4 0,0 5 0,0 12 0,0-24 0,0 8 0,0 5 0,0 5 0,0 2 0,0 2 0,0-1 0,0-2 0,0-4 0,0-5 0,0-7 0,0 17 0,0-8 0,0-5 0,0-1 0,0 3 0,0 6 0,0-5 0,0 4 0,0 3 0,0 2 0,0 0 0,0-1 0,0-1 0,0-4 0,0 2 0,0-1 0,0-1 0,0-2 0,0-1 0,0-2 0,0-2 0,0 16 0,0-4 0,0-2 0,0 0 0,0 0 0,0 0 0,0 0 0,0 0 0,0-3 0,0-3 0,0 3 0,0-4 0,0-1 0,0 2 0,0 7 0,0 2 0,0 0 0,0-1 0,0-6 0,0 0 0,0-1 0,0-5 0,0 6 0,0-4 0,0 0 0,0 1 0,0-1 0,0-7 0,0-6 0,0-4 0,0 17 0,0-5 0,0 0 0,0 8 0,-12-23 0,10-28 0,-10-16 0,12-7 0,0-7 0,0 1 0,0 5 0,0-4 0,0 10 0,0-10 0,0 5 0,0-7 0,0 14 0,0-5 0,0 19 0,0-13 0,0 12 0,0-11 0,0 4 0,0-6 0,0-6 0,0-1 0,0-7 0,0 1 0,0 8 0,0 6 0,0 18 0,0-2 0,0 13 0,0-13 0,0 6 0,0-8 0,0-7 0,0-1 0,0-7 0,-5-1 0,3-5 0,-3 5 0,5-5 0,0 5 0,0 1 0,0-6 0,0 4 0,0-4 0,0 6 0,-5-6 0,4 4 0,-4-4 0,5 0 0,0 5 0,0-11 0,0 10 0,0-10 0,0 5 0,0-1 0,-5-3 0,4 9 0,-4-4 0,5 6 0,0 6 0,0-5 0,0 6 0,0-1 0,0-4 0,0 4 0,0-6 0,0 0 0,0-1 0,0 1 0,0-6 0,0 4 0,0-4 0,0 16 0,0-13 0,0 6 0,0-16 0,0 0 0,0-1 0,0 1 0,4-5 0,15-1 0,33-5 0,11 0 0,-12 0 0,2 0 0,39 0 0,-29 0 0,3 0 0,-2-1 0,0 2 0,12 2 0,-2 2 0,-14-1 0,-2 1 0,7 3 0,-1 1 0,-13-1 0,0 1 0,9-1 0,1 1 0,2 0 0,-2 0 0,-4-1 0,-1 1 0,-1 0 0,0-2 0,-1-2 0,0 0 0,-4 2 0,1 0 0,14-5 0,2-2 0,-10 4 0,1-1 0,11-2 0,-2-2 0,-16 1 0,0 0 0,27 0 0,-3 0 0,7 0 0,-7 0 0,0 0 0,19 0 0,-20 0 0,0 0 0,25 0 0,-34 0 0,-1 0 0,16 0 0,9 0 0,7 0 0,-16 0 0,-28 0 0,3 0 0,-4 0 0,1 0 0,8 0 0,2 0 0,-1 0 0,2 0 0,16 0 0,3 0 0,3 0 0,3 0 0,-19 0 0,2 0 0,0 0 0,1 0 0,-1 0 0,-2 0 0,18 0 0,-2 0 0,4 0 0,-3 0 0,-16 0 0,-1 0 0,1 0 0,-1 0 0,-6 0 0,-2 0 0,-5 0 0,-2 0 0,1 0 0,0 0 0,1 0 0,0 0 0,4 4 0,4 0 0,32-3 0,2 0 0,-23 3 0,3 0 0,2-3 0,7-2 0,-3 1 0,-10 0 0,-2 0 0,2 0 0,13 0 0,2 0 0,1 0 0,-1 0 0,1 0 0,-4 0 0,-14 0 0,-4 0 0,0 0 0,1 0 0,0 0 0,-4 0 0,7 0 0,-2 0 0,7 0 0,-2 0 0,-12 0 0,-3 0 0,39 0 0,-46 0 0,0 0 0,-3 0 0,2 0 0,7 0 0,5 0 0,30 0 0,6 0 0,-30 0 0,0 0 0,2 0 0,4 0 0,1 0 0,2 0 0,16 0 0,3 0 0,-4 0 0,-18 0 0,-4 0 0,1 0 0,1 0 0,0 0 0,3 0 0,17 0 0,3 0 0,-10 0 0,-18 0 0,-1 0 0,11 0 0,7 0 0,-9 0 0,-11 0 0,-2 0 0,29 0 0,1 0 0,-15 0 0,-1 0 0,10 0 0,1 0 0,-7 0 0,0 0 0,7 0 0,3 0 0,-24 0 0,1 1 0,2-2 0,4-2 0,2-1 0,0 1 0,8 2 0,1 0 0,0 0 0,-2-1 0,-1-2 0,0 0 0,-1 1 0,0 0 0,-1 0 0,1 0 0,-1-1 0,-2-1 0,20-5 0,-1-1 0,-24 4 0,2 0 0,-4 0 0,19-3 0,-1 0 0,6-5 0,2 0 0,-1 4 0,0-1 0,-6-3 0,2 1 0,-25 9 0,3 2 0,-2-1 0,24-5 0,-3 0 0,-15 8 0,-2 0 0,0-3 0,-3-1 0,-18 5 0,-2 0 0,7-3 0,-1-1 0,-6 3 0,0 0 0,4-6 0,0-1 0,37-1 0,-33 1 0,5-2 0,16-4 0,2 0 0,-14 7 0,2 1 0,2-3 0,7-2 0,-3 3 0,20 6 0,2 1 0,-14-5 0,6-2 0,-2 2 0,-4 4 0,0 2 0,-4-1 0,20-4 0,-3 0 0,5 4 0,-7 2 0,-33-1 0,-3 0 0,12 0 0,-2 0 0,-16 0 0,-4 0 0,39 0 0,-1 0 0,3 0 0,8 0 0,-43 0 0,2 0 0,4 0 0,3 0 0,5 0 0,3 0 0,5 0 0,-2 0 0,-19 0 0,-1 0 0,12 0 0,-3 0 0,20 0 0,8 0 0,-23 0 0,-21 0 0,-15 0 0,22 0 0,-11 0 0,32 0 0,1 7 0,13-5 0,0 12 0,-2-12 0,-10 11 0,-10-11 0,-1 11 0,-24-11 0,-3 4 0,-21-6 0,-2 0 0,-5 0 0,0 0 0,-1 0 0,1 0 0,-1 0 0,1 0 0,0 0 0,-1 0 0,1 0 0,6 0 0,7 0 0,25 7 0,-6 0 0,12 1 0,-16 4 0,1-10 0,-8 9 0,-7-10 0,-9 4 0,-5-5 0,-1 0 0,1 0 0,-6-4 0,-19 3 0,-9-9 0,-17 2 0,1-11 0,7 5 0,1-4 0,0 0 0,6 4 0,-13-10 0,13 5 0,-13-7 0,6 1 0,-1 0 0,-4-1 0,12 7 0,-5 1 0,12 7 0,1 4 0,0 2 0,5 0 0,-4 4 0,14-4 0,16 5 0,29 0 0,26 8 0,11 14 0,6-3 0,-1 25 0,-6-19 0,6 13 0,-9 0 0,-16-8 0,-5 5 0,-23-16 0,-1 4 0,-14-10 0,0 4 0,-6-7 0,-10-4 0,-2-1 0,-15-5 0,-2 0 0,-5 5 0,-8 2 0,-1 5 0,-15 8 0,6 1 0,-14 7 0,14-2 0,-13 1 0,13 0 0,-6 0 0,0 0 0,6-7 0,-6 6 0,9-6 0,-2 0 0,8-2 0,1-6 0,8 0 0,5 0 0,1-1 0,11-5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01.87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471 1 16383,'-22'71'0,"-5"6"0,6-17 0,-3 2 0,-5-9 0,0 2 0,5 13 0,0-3 0,-25 14 0,20-25 0,0-2 0,-11 11 0,-9 18 0,20-31 0,4-5 0,17-25 0,-4-6 0,34-39 0,2-5 0,22-22 0,-2-6 0,11-16 0,-21 11 0,0 7 0,-2 1 0,-5-2 0,2 3 0,1-1 0,1-16 0,7-7 0,-14 13 0,-5 16 0,-6 8 0,-1 16 0,-5 9 0,2 5 0,-7 0 0,2 1 0,1 4 0,-4 32 0,3 16 0,10 31 0,4 14 0,-3-38 0,3 2 0,2 4 0,2 2 0,5 7 0,1-1 0,-5-10 0,0-2 0,3 5 0,-1-1 0,6 24 0,0 6 0,-2-25 0,-7-5 0,-4-28 0,-6-4 0,-7-12 0,0 0 0,-5-5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27.77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186 5581 16383,'0'-96'0,"0"43"0,0-7 0,0-9 0,0-9 0,0 0 0,0 0 0,0 0 0,0-3 0,0 5 0,0-2 0,0-3 0,0-2 0,0-10 0,0-4 0,0-1 0,0-1 0,0 17 0,0 0 0,0-1 0,0-1 0,0-1 0,0-13 0,0-2 0,0-2 0,0 3 0,0 4 0,0 1 0,0 4 0,0 1 0,0-3 0,0 8 0,0-3 0,0-1 0,0 2 0,0 2 0,0-7 0,0 3 0,0 1 0,0-2 0,0-3 0,0-2 0,0 1 0,0 0 0,0 1 0,0 0 0,0 2 0,0 3 0,0-12 0,0 4 0,0 6 0,0-12 0,0 5 0,0-1 0,0 7 0,0 36 0,0 3 0,0-6 0,0 2 0,0-23 0,0 33 0,0 8 0,0 24 0,0-3 0,0 14 0,0 15 0,-6 6 0,5 19 0,-5-13 0,1 6 0,-1-8 0,-1-5 0,-3-1 0,13-11 0,27-1 0,0-5 0,34 0 0,-15 0 0,0 0 0,-9 0 0,-10 0 0,-12 0 0,-1 0 0,-11-5 0,-12-7 0,-22-7 0,-6-7 0,-13-1 0,8 7 0,6 1 0,3 12 0,6 2 0,6 5 0,1 0 0,7 0 0,8 0 0,-1-14 0,7 0 0,-4-13 0,0 3 0,-5 6 0,-7 7 0,-6 0 0,-6 10 0,0-4 0,0 5 0,0 0 0,5 17 0,-4 4 0,14 26 0,-3 2 0,12 8 0,0 0 0,0-9 0,0-1 0,17-14 0,5-7 0,17-13 0,-7-7 0,-2-6 0,-6 0 0,2-25 0,0-7 0,-4-25 0,-1-8 0,-13-3 0,-1 0 0,-7 2 0,0 9 0,0 0 0,0 8 0,-12 2 0,4 15 0,-16 6 0,5 9 0,1 5 0,2 6 0,-1 1 0,5 5 0,-5 0 0,6 5 0,-1 13 0,0 9 0,-2 29 0,6-6 0,2 25 0,6-17 0,0 17 0,0-25 0,12 14 0,2-30 0,12 5 0,-3-21 0,-5-1 0,5-6 0,-11-5 0,4 0 0,-5-6 0,-5-5 0,-2-6 0,-4-14 0,0 0 0,0-13 0,0-2 0,0-1 0,-5-6 0,-2 14 0,-6 3 0,2 11 0,-1 3 0,6 5 0,-3 5 0,3 1 0,0 14 0,1-2 0,5 13 0,0-2 0,0 0 0,0-1 0,0-7 0,5 1 0,1 0 0,5-1 0,0 1 0,5-5 0,-4-1 0,5-5 0,-7 0 0,1 0 0,-1 0 0,0-5 0,0 0 0,-4-6 0,2 1 0,-2 4 0,4 1 0,-5 0 0,-1 4 0,-4-4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29.70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161 2999 16383,'0'-56'0,"0"-38"0,0 18 0,0-8 0,0 19 0,0-4 0,0 2 0,0-28 0,0-2 0,0 17 0,0-5 0,0 4 0,0-16 0,0-2 0,0 15 0,0-5 0,0 1 0,0 5 0,0 1 0,0 1 0,0-2 0,0 1 0,0 1 0,0 6 0,0 2 0,0 4 0,0-10 0,0 4 0,0 1 0,0 6 0,0-15 0,0-8 0,0 30 0,0 7 0,-5 27 0,-2-19 0,0 21 0,1-6 0,6 0 0,0 6 0,0 0 0,0 2 0,0 5 0,0 0 0,0 1 0,0 7 0,0 8 0,-12 15 0,-2 13 0,-7 21 0,2-6 0,5 6 0,1-8 0,0-7 0,6-1 0,2-13 0,5-2 0,0-5 0,4-5 0,15-1 0,0-5 0,18-12 0,-11-1 0,4-12 0,-11 1 0,-2 0 0,-6 6 0,-4-4 0,-3 9 0,-4-9 0,0 9 0,-4-3 0,-8-1 0,-6 4 0,-6-4 0,0 10 0,6 2 0,-5 5 0,5 0 0,0 0 0,2 0 0,4 10 0,1 4 0,4 16 0,2 2 0,5 7 0,0-6 0,0-3 0,0-12 0,5-1 0,6-6 0,2-5 0,3-1 0,-5-5 0,0 0 0,-1-5 0,2-13 0,0-17 0,-4-6 0,-2 1 0,-6 9 0,0 7 0,0 6 0,0 1 0,-5 11 0,-6 2 0,-1 4 0,-11 0 0,11 0 0,0 9 0,7 10 0,5 12 0,0 8 0,12 0 0,8-6 0,13-1 0,-1-12 0,-7-3 0,-3-5 0,-10-6 0,5-1 0,-7-5 0,1 0 0,-5-10 0,-1-3 0,-5-4 0,0-5 0,0 4 0,-5 0 0,-7 1 0,0 6 0,0 4 0,7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31.76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280 8401 16383,'0'-76'0,"0"-1"0,0-10 0,0-10 0,0 3 0,0 15 0,0 3 0,0-9 0,0 4 0,0-8 0,0-5 0,0 0 0,0 3 0,0 9 0,0 2 0,0 0 0,0-1 0,0-5 0,0-1 0,0-2 0,0-3 0,0-2 0,0 0 0,0 0 0,0-4 0,0-2 0,0 1 0,0-2 0,0 1 0,0 1 0,0 1 0,0-2 0,0 1 0,0 2 0,0 1 0,0 3 0,0-2 0,0 4 0,0 2 0,0 0 0,0-3 0,0-6 0,0-4 0,0 1 0,0 3 0,0 4 0,0 5 0,0 5 0,0 1 0,0-5 0,0 2 0,0-4 0,1-2 0,-1 1 0,-1 4 0,-1-8 0,0 3 0,-1 2 0,-1-1 0,-1 0 0,-1 0 0,-1 1 0,0 4 0,-1-12 0,-1 4 0,0-1 0,0 17 0,-1-1 0,1 0 0,1 3 0,3-10 0,2 4 0,-1-3 0,-4-12 0,0-3 0,2 2 0,4 14 0,2 1 0,-1 1 0,-2-2 0,-1 1 0,1 3 0,2-11 0,2 6 0,-1 14 0,0 2 0,0 1 0,0 4 0,0-16 0,0 25 0,0 6 0,0 15 0,4 15 0,2 14 0,17 5 0,19 7 0,2 0 0,19 8 0,-22-8 0,-1 0 0,-9-7 0,-13 0 0,-7-11 0,-6-9 0,-5-20 0,0-9 0,-13-8 0,-9 7 0,-12 8 0,-15 8 0,0 6 0,0 7 0,-6 0 0,21 14 0,-11 1 0,19 6 0,1 0 0,9 0 0,5 0 0,-6 0 0,10 25 0,-4 6 0,11 45 0,0-15 0,0 24 0,0-17 0,0 0 0,0-11 0,0-16 0,0-17 0,0-7 0,5-11 0,0-6 0,7-19 0,-1 0 0,2-19 0,-1 6 0,1 0 0,-6-6 0,4 6 0,-4-7 0,0 6 0,5 2 0,-11 8 0,4-1 0,-5 5 0,0 3 0,0 14 0,0 23 0,0 7 0,6 27 0,2-6 0,13 7 0,0-7 0,5-9 0,-2-9 0,-6-13 0,5-1 0,-11-11 0,4-1 0,-5-5 0,-5-10 0,-1-11 0,-5-19 0,0-1 0,0-6 0,0 8 0,0 0 0,-11 7 0,-2 6 0,-18 8 0,-1 6 0,-7-1 0,7 5 0,1 3 0,7 5 0,0 0 0,7 0 0,5-5 0,7 4 0,5-3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0:47:43.635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1216 16383,'77'-23'0,"0"0"0,-16 7 0,3 1 0,6-3 0,7-5 0,7-2 0,4-1 0,3 0 0,-7 5 0,1 0 0,4 1 0,2-1 0,3 0 0,-14 3 0,3-1 0,2 0 0,1 0 0,2 0 0,1 1 0,0 1 0,-2 1 0,3 1 0,1 1 0,0 0 0,1 0 0,-1 1 0,-1-1 0,-3 1 0,0-1 0,-2 1 0,-2-1 0,0 1 0,0 0 0,2 0 0,2 1 0,-1-1 0,4 1 0,3 0 0,-1-1 0,-1 1 0,-3 1 0,-4 1 0,-8 0 0,22 0 0,-10 1 0,-4 0 0,5-2 0,-9-2 0,2-2 0,1-1 0,-3 1 0,-4 3 0,21 0 0,-4 3 0,-5-2 0,-11-5 0,-3-2 0,1 2 0,7 4 0,2 3 0,-6-1 0,6-6 0,-8 2 0,-17 9 0,-7 1 0,6-6 0,-28 9 0,-9-3 0,-13 4 0,-5 0 0,-33-5 0,-15-2 0,-33-10 0,-2 3 0,-17-10 0,44 16 0,-2 1 0,1-6 0,-1 0 0,-9 5 0,3 1 0,-19-7 0,29 8 0,1 0 0,-9 0 0,-12-1 0,22-3 0,9 9 0,17-7 0,5 7 0,7-2 0,6-1 0,2 0 0,49-5 0,13 4 0,0 2 0,7 1 0,3 1 0,3 2 0,14-2 0,3 2 0,0 1 0,-2 2 0,-13 2 0,-2 1 0,2 1 0,-5 0 0,23 11 0,6-7 0,-34 0 0,-16-2 0,-23-1 0,-9-1 0,-8 0 0,-1-4 0,-2 3 0,-2-4 0,-3 5 0,0-1 0,-4 5 0,-21 8 0,-4 5 0,-34 16 0,9 0 0,-19 9 0,19-10 0,-18 9 0,23-3 0,-9 2 0,32-17 0,7-12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33.74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197 148 16383,'-22'0'0,"0"0"0,6 0 0,5 14 0,7 7 0,4 14 0,0 4 0,0 0 0,5 0 0,8 0 0,7-6 0,4-3 0,-5-6 0,3-11 0,-9-2 0,-2-16 0,-6-21 0,-5-19 0,0-14 0,0 1 0,0 3 0,0 14 0,0-6 0,0 8 0,0 7 0,-6 1 0,-6 13 0,0 1 0,-18 10 0,16 2 0,-15 5 0,11 0 0,-6 0 0,0 0 0,0 0 0,6 11 0,0 2 0,6 18 0,5-6 0,1 6 0,6-1 0,0 2 0,0 1 0,6-3 0,12-5 0,17-6 0,5 0 0,7-5 0,-8-7 0,-6-1 0,-3-6 0,-12 0 0,-2 0 0,-5 0 0,-5-5 0,-6-1 0,-19-11 0,-1-1 0,-17-2 0,11-3 0,-4 9 0,12-3 0,1 6 0,6 5 0,0 1 0,5 9 0,1 8 0,11 5 0,6 7 0,6 0 0,0-6 0,-1-2 0,-7-5 0,1-5 0,0-1 0,0-5 0,-5-25 0,-2 1 0,-4-6 0,0 13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35.09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253 1 16383,'-11'34'0,"-5"9"0,2-2 0,-5 6 0,18 0 0,-5-13 0,6 4 0,0-20 0,0 5 0,15-16 0,14 4 0,26-11 0,-10-6 0,26-9 0,-27 0 0,8-18 0,-7 17 0,-24-3 0,3 2 0,-13 10 0,-5-14 0,-2 9 0,-4-10 0,-17 9 0,-22-20 0,-12 16 0,-24-12 0,7 21 0,0-5 0,-6 11 0,22-4 0,-4 6 0,24 0 0,1 0 0,13 0 0,2 0 0,10 9 0,1 11 0,5 4 0,12 13 0,1-17 0,12 9 0,-7-16 0,4 4 0,-4-6 0,6-4 0,-6-2 0,4-5 0,-10 0 0,11-5 0,-11-7 0,5-7 0,-5 1 0,0-4 0,-6 9 0,4 2 0,-9 1 0,-1 9 0,-6-4 0,-10 10 0,4 1 0,0 5 0,2 0 0,4 0 0,0-1 0,1 1 0,5 0 0,10-6 0,17 0 0,6-5 0,14 0 0,-8 0 0,-6 0 0,-3 0 0,-12 0 0,-1 0 0,-7 0 0,-4-5 0,-1-1 0,-10 0 0,-13-5 0,-17 10 0,-14-5 0,-8 6 0,8 0 0,2 0 0,15 0 0,1 0 0,7 0 0,6 0 0,6 4 0,7 2 0,16 5 0,9-6 0,5 1 0,6-6 0,-8 0 0,-5 0 0,-1 0 0,-6 0 0,-1 0 0,-4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37.47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396 4647 16383,'-3'-54'0,"1"-1"0,-1-9 0,1-9 0,1-7 0,2-9 0,-1-4 0,0 13 0,0-2 0,0-3 0,0-2 0,0 5 0,0-3 0,0-1 0,0-2 0,0-1 0,0-9 0,0-2 0,0 0 0,0-2 0,0 2 0,0 15 0,0 0 0,0-1 0,0 2 0,0 0 0,0 3 0,0-3 0,0 3 0,0 0 0,0 1 0,0-3 0,0-6 0,0-3 0,0-1 0,0 3 0,0 5 0,0 1 0,0 4 0,0 1 0,0 2 0,0-19 0,0 1 0,0 1 0,0 2 0,0 0 0,0 10 0,0 13 0,0 4 0,0-9 0,0 3 0,0 17 0,0 7 0,0-4 0,0 18 0,-9 21 0,3 7 0,-4 10 0,5 0 0,5 6 0,0 5 0,0 2 0,6 6 0,0-1 0,6-5 0,-1-1 0,0-7 0,-1-4 0,1-1 0,-5-14 0,-2-11 0,-4-12 0,0-14 0,-12 5 0,-1 1 0,-19 14 0,0 14 0,-7 6 0,6 6 0,-4 0 0,11 0 0,1 0 0,9 5 0,5 0 0,5 6 0,1 0 0,5 0 0,0-1 0,0 1 0,5-1 0,0-4 0,6-1 0,0-5 0,-1 0 0,1 0 0,0 0 0,0 0 0,-1 0 0,4 8 0,4 5 0,12 17 0,-4-4 0,12 2 0,-12-6 0,-1-9 0,-9 4 0,-5-11 0,0-1 0,-1-5 0,-4-5 0,-1-14 0,-5-7 0,0-13 0,0 0 0,0 6 0,0 3 0,-11 6 0,-9-1 0,-5 1 0,-13 3 0,13 4 0,-6 4 0,13 7 0,-5-5 0,11 10 0,-4-5 0,10 15 0,1 19 0,5 12 0,0 9 0,0-2 0,5-15 0,2-1 0,10-13 0,2-1 0,4-10 0,-5-2 0,5-5 0,-11-5 0,12-21 0,-10-3 0,6-18 0,-7 8 0,-6 6 0,-1 3 0,-6 12 0,0 1 0,-18 11 0,-11 1 0,-20 5 0,-17 0 0,7 6 0,1 7 0,9 16 0,9-2 0,6 6 0,9-8 0,13-7 0,7-2 0,5-5 0,0 5 0,0-3 0,25-2 0,6-6 0,26-5 0,-1 0 0,1 0 0,-8 0 0,-2-6 0,-21 0 0,3-7 0,-17 3 0,5-2 0,-11 1 0,-1 1 0,-5-7 0,0 5 0,0-5 0,0 6 0,-6-5 0,-6 8 0,-6-8 0,-1 10 0,-3 0 0,4 1 0,0 5 0,1 0 0,6 0 0,0 0 0,0 0 0,1 0 0,4 4 0,1 2 0,5 11 0,0 1 0,0 6 0,0-11 0,0-3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39.22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138 1513 16383,'-6'-92'0,"4"16"0,0-7 0,2-6 0,0-3 0,0 25 0,0-2 0,0 2 0,0-20 0,0 3 0,0 4 0,0 2 0,0 18 0,0 1 0,0-7 0,0 4 0,0-19 0,0 17 0,0 31 0,0 9 0,0 26 0,-6 33 0,-1-7 0,-5 13 0,0-17 0,5-6 0,-3-2 0,8-5 0,-2 0 0,4 0 0,4-5 0,22-2 0,10-4 0,13 0 0,-2 0 0,-15 0 0,-1-5 0,-13-1 0,-2-6 0,-10-4 0,-1-2 0,-5-13 0,-5 5 0,-16-13 0,-6 12 0,-22-7 0,8 7 0,-6 6 0,8 2 0,6 6 0,8 6 0,3 2 0,10 5 0,0 4 0,8 2 0,4 4 0,0 1 0,0 0 0,0-1 0,10-4 0,3-1 0,5-5 0,5 0 0,-11 0 0,4 0 0,-5 0 0,0-5 0,-1 0 0,-4 7 0,-1 13 0,-5 16 0,0 8 0,0-7 0,0-2 0,0-12 0,0-1 0,0-7 0,0 1 0,9-5 0,4-1 0,17-11 0,-5-6 0,0-7 0,-2-5 0,-11 6 0,5 1 0,-11 6 0,-1 0 0,-5 1 0,0-1 0,-11 6 0,-2 0 0,-11 5 0,0 0 0,11 0 0,2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0.50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212 383 16383,'12'6'0,"-11"-1"0,34-5 0,-23 0 0,11-6 0,-10-12 0,6-26 0,-12-8 0,6-6 0,-12 3 0,5 14 0,-6 1 0,0 3 0,0 17 0,-11 2 0,-17 13 0,-6 5 0,-15 19 0,0 6 0,9 34 0,-3-5 0,13 11 0,2-8 0,6-9 0,8-1 0,8-14 0,6-3 0,0-6 0,0-6 0,11-1 0,17-5 0,6-5 0,13-1 0,-8-6 0,0 0 0,-7 0 0,-1-10 0,-13-4 0,-1-4 0,-5-4 0,-1 9 0,-5-3 0,-1 5 0,-5 0 0,0 0 0,0 0 0,0-5 0,0-3 0,0-4 0,0 4 0,-11-3 0,3 4 0,-14-1 0,9 2 0,-4 6 0,6 5 0,1 1 0,4 9 0,1 2 0,5 5 0,0-1 0,0 1 0,0 0 0,0-10 0,5-11 0,-4-3 0,-11-3 0,-20 12 0,-16 4 0,14 0 0,7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1.93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148 60 16383,'-12'4'0,"2"2"0,10 10 0,0 2 0,0 0 0,0-2 0,0-5 0,0 0 0,0-1 0,0 0 0,0 1 0,25 7 0,-1-4 0,16 10 0,-3-15 0,-5 1 0,-5-5 0,2-4 0,-17 4 0,0-25 0,-8-2 0,-4-13 0,0-10 0,0 17 0,0-10 0,-17 13 0,2 0 0,-31 5 0,12 8 0,-13 5 0,8 7 0,-1 0 0,8 0 0,1 0 0,13 0 0,2 0 0,9 11 0,-3 9 0,8 20 0,-4 9 0,6 16 0,0-6 0,0 6 0,6-16 0,7-2 0,6-20 0,13-2 0,-7-19 0,13 0 0,-13-6 0,13-11 0,-11-18 0,6-14 0,-12 1 0,-1-3 0,-8 19 0,-5 1 0,-2 8 0,-5 6 0,-4 5 0,-2 2 0,-11 4 0,5 0 0,-4 0 0,5 4 0,5 2 0,1 5 0,0 0 0,4-1 0,-4 1 0,5 6 0,0-5 0,0 10 0,0-10 0,0 5 0,0-6 0,5-1 0,1 1 0,5 0 0,0 0 0,-14-5 0,-12-13 0,-24-9 0,-2-10 0,-6 4 0,8 3 0,0 12 0,12 1 0,8 6 0,15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3.08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512 0 16383,'-50'0'0,"-6"0"0,15 0 0,1 11 0,9-8 0,7 18 0,6-8 0,6 5 0,6 4 0,6-10 0,0 5 0,0-7 0,15-5 0,-6 0 0,12-5 0,-4 0 0,-5 0 0,4 0 0,-5 0 0,-5-5 0,-1-1 0,-5-5 0,0 1 0,0-1 0,0 0 0,-5 5 0,-14 1 0,-7 5 0,-13 0 0,6 0 0,-4 0 0,-4 13 0,12 7 0,-12 31 0,26 0 0,-7 7 0,8-3 0,7-21 0,0 4 0,7-14 0,0-6 0,0-1 0,0-20 0,0-20 0,0-18 0,0-16 0,0 8 0,0-6 0,0 21 0,0-12 0,0 21 0,0 0 0,0 8 0,-4 11 0,-2 1 0,30 11 0,13 2 0,2 0 0,-5-1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4.22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81 299 16383,'50'0'0,"-10"0"0,-9 0 0,-7 0 0,6 0 0,-10 0 0,3 0 0,-12 0 0,-1 0 0,1-5 0,7-21 0,-10 4 0,10-31 0,-10 19 0,-1-13 0,5 8 0,-11 12 0,5 3 0,-6 14 0,-17 4 0,-5 1 0,-34 5 0,5 0 0,-16 20 0,16 4 0,0 20 0,16-9 0,8 3 0,9-5 0,11 14 0,1-6 0,6 5 0,11-7 0,10-5 0,20-8 0,8-7 0,-1-5 0,-1-6 0,-8-2 0,0-6 0,-12 0 0,2-11 0,-16-9 0,4 0 0,-10-9 0,2 17 0,-7-5 0,2 6 0,-4 0 0,0 0 0,0 0 0,-10-5 0,-3 3 0,-18-5 0,-2 5 0,1 6 0,1-4 0,7 4 0,6 0 0,2 2 0,10 14 0,18 4 0,4 16 0,15-7 0,-7 2 0,-6-13 0,-1 0 0,-6 0 0,-1-5 0,1-1 0,-31-16 0,0 9 0,-28-9 0,9 11 0,7 0 0,-6 0 0,18 0 0,-3 5 0,12 1 0,5 0 0,1-1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5.335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409 167 16383,'-17'6'0,"1"4"0,19-9 0,12 4 0,15-5 0,9 0 0,-7 0 0,-7 0 0,-8 0 0,-7 0 0,1 0 0,0 0 0,-6-4 0,0-2 0,-11-25 0,-13 14 0,-11-29 0,-18 23 0,6-11 0,-13 18 0,6 5 0,-8 11 0,8 0 0,-6 0 0,19 17 0,-11 6 0,25 17 0,-9-7 0,16 5 0,3-13 0,6 0 0,6-9 0,0-5 0,0 0 0,0 0 0,0-1 0,5 1 0,7 6 0,13-4 0,0 4 0,0-5 0,-3 0 0,-10-6 0,11 4 0,-11-8 0,4 3 0,-5-5 0,-1 0 0,1 0 0,-1 0 0,1-5 0,1-13 0,-1-2 0,8-18 0,-6 13 0,5-6 0,-6 7 0,0 6 0,-1 6 0,-5 2 0,-1 5 0,-5-1 0,0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7.13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594 0 16383,'-12'17'0,"2"11"0,10-2 0,0 21 0,0-6 0,0 6 0,0-9 0,0-5 0,5-3 0,1-12 0,5-6 0,-1-8 0,-4-13 0,-1-11 0,-5-5 0,0-16 0,0 20 0,0-12 0,-18 26 0,3-9 0,-30 14 0,-6-3 0,-17 5 0,7 0 0,-11 0 0,20 6 0,-13 8 0,16 7 0,8 5 0,11-6 0,11 2 0,2-9 0,11 3 0,1-5 0,5-1 0,0 1 0,10 0 0,18 2 0,14 0 0,15 1 0,0 0 0,-9-1 0,-1 1 0,-14-7 0,-9-1 0,-1-6 0,-11 0 0,0-5 0,-8-21 0,-4-2 0,-12-27 0,-12 4 0,-13-1 0,0 3 0,4 8 0,8 9 0,5 7 0,-2 13 0,10 7 0,-5 5 0,6 0 0,0 0 0,0 15 0,5-1 0,-4 15 0,8-5 0,-3-1 0,5-5 0,0 5 0,0-5 0,0 5 0,17-4 0,13 6 0,11-5 0,6 1 0,-8-2 0,-7-6 0,-2-1 0,-12-5 0,-1-2 0,-6-5 0,-5-9 0,-2-4 0,-4-10 0,0 5 0,0-4 0,-4 10 0,-2 0 0,-11 7 0,-1 5 0,-6 0 0,0 0 0,6 0 0,2 0 0,5 0 0,0 0 0,5 5 0,6 0 0,18 7 0,9 0 0,12 1 0,8-6 0,-13-1 0,11-6 0,-25 0 0,3-5 0,-11-22 0,-5-9 0,-1-21 0,-6 8 0,0 2 0,-5 15 0,-14 0 0,-2 18 0,-24 3 0,11 11 0,-21 0 0,14 0 0,-6 0 0,7 11 0,1 4 0,12 10 0,-2-6 0,16-2 0,1-6 0,3 0 0,12-5 0,3 4 0,19-9 0,0 9 0,13-8 0,-19 8 0,10-4 0,-17 0 0,5 4 0,-6-9 0,-1 4 0,-4-5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0:57:08.307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 0 16383,'0'0'0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8.73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751 300 16383,'-10'23'0,"4"3"0,1-13 0,5 3 0,0-15 0,0-24 0,-5 1 0,-14-14 0,-16 18 0,-6-1 0,-6 10 0,0-9 0,12 16 0,-3-4 0,14 6 0,0 0 0,6 0 0,1 0 0,6 4 0,5 2 0,1 11 0,5 1 0,0 0 0,0-2 0,0 1 0,0-5 0,0 5 0,18-6 0,3 1 0,18 1 0,-6 0 0,-3-6 0,-12-2 0,-1-5 0,-7 5 0,1-4 0,-10 4 0,-22-5 0,-34-7 0,-7-2 0,-13-6 0,9 0 0,7 7 0,1-5 0,17 12 0,11-5 0,12 6 0,1 0 0,6 0 0,5 5 0,1 0 0,10 6 0,21 7 0,20-3 0,13 6 0,15-6 0,-6-7 0,0 5 0,-10-12 0,-11 6 0,-8-7 0,-13 0 0,-3 0 0,-12 0 0,-5-5 0,-12-7 0,-7-5 0,-18-8 0,6 6 0,0 1 0,2 6 0,11 6 0,-5 1 0,6 5 0,0 0 0,1 0 0,-1 0 0,0 0 0,0 4 0,5 2 0,2 10 0,4-4 0,0 5 0,0-6 0,0-1 0,0 1 0,10-5 0,10-1 0,12-5 0,7 0 0,-6 0 0,-3-11 0,-4-17 0,-12-14 0,-2-24 0,-12 7 0,-20-9 0,-3 24 0,-29-7 0,10 23 0,-15-2 0,8 17 0,-8 7 0,0 6 0,8 5 0,7 22 0,2 4 0,17 24 0,-10-12 0,24-3 0,-8-10 0,16-6 0,-4-6 0,5 4 0,0-10 0,10 11 0,27-9 0,7 4 0,22-3 0,-9-1 0,-26-6 0,-6-2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3:59.59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60 0 16383,'0'92'0,"0"-1"0,0-2 0,0 8 0,0 6 0,0-19 0,0 4 0,0 4 0,0 3 0,0 2 0,0-14 0,0 2 0,0 2 0,0 2 0,0 0 0,0 0 0,0-2 0,0-1 0,0-2 0,0 0 0,0 0 0,0 3 0,0 3 0,0 5 0,0-11 0,0 5 0,0 5 0,0 3 0,0 2 0,0 0 0,0-2 0,0-2 0,0-4 0,0-5 0,0-8 0,0 26 0,0-13 0,0-4 0,0 5 0,0 12 0,0-24 0,0 8 0,0 5 0,0 5 0,0 2 0,0 2 0,0-1 0,0-2 0,0-4 0,0-5 0,0-7 0,0 17 0,0-8 0,0-5 0,0-1 0,0 3 0,0 6 0,0-5 0,0 4 0,0 3 0,0 2 0,0 0 0,0-1 0,0-1 0,0-4 0,0 2 0,0-1 0,0-1 0,0-2 0,0-1 0,0-2 0,0-2 0,0 16 0,0-4 0,0-2 0,0 0 0,0 0 0,0 0 0,0 0 0,0 0 0,0-3 0,0-3 0,0 3 0,0-4 0,0-1 0,0 2 0,0 7 0,0 2 0,0 0 0,0-1 0,0-6 0,0 0 0,0-1 0,0-5 0,0 6 0,0-4 0,0 0 0,0 1 0,0-1 0,0-7 0,0-6 0,0-4 0,0 17 0,0-5 0,0 0 0,0 8 0,-12-23 0,10-28 0,-10-16 0,12-7 0,0-7 0,0 1 0,0 5 0,0-4 0,0 10 0,0-10 0,0 5 0,0-7 0,0 14 0,0-5 0,0 19 0,0-13 0,0 12 0,0-11 0,0 4 0,0-6 0,0-6 0,0-1 0,0-7 0,0 1 0,0 8 0,0 6 0,0 18 0,0-2 0,0 13 0,0-13 0,0 6 0,0-8 0,0-7 0,0-1 0,0-7 0,-5-1 0,3-5 0,-3 5 0,5-5 0,0 5 0,0 1 0,0-6 0,0 4 0,0-4 0,0 6 0,-5-6 0,4 4 0,-4-4 0,5 0 0,0 5 0,0-11 0,0 10 0,0-10 0,0 5 0,0-1 0,-5-3 0,4 9 0,-4-4 0,5 6 0,0 6 0,0-5 0,0 6 0,0-1 0,0-4 0,0 4 0,0-6 0,0 0 0,0-1 0,0 1 0,0-6 0,0 4 0,0-4 0,0 16 0,0-13 0,0 6 0,0-16 0,0 0 0,0-1 0,0 1 0,4-5 0,15-1 0,33-5 0,11 0 0,-12 0 0,2 0 0,39 0 0,-29 0 0,3 0 0,-2-1 0,0 2 0,12 2 0,-2 2 0,-14-1 0,-2 1 0,7 3 0,-1 1 0,-13-1 0,0 1 0,9-1 0,1 1 0,2 0 0,-2 0 0,-4-1 0,-1 1 0,-1 0 0,0-2 0,-1-2 0,0 0 0,-4 2 0,1 0 0,14-5 0,2-2 0,-10 4 0,1-1 0,11-2 0,-2-2 0,-16 1 0,0 0 0,27 0 0,-3 0 0,7 0 0,-7 0 0,0 0 0,19 0 0,-20 0 0,0 0 0,25 0 0,-34 0 0,-1 0 0,16 0 0,9 0 0,7 0 0,-16 0 0,-28 0 0,3 0 0,-4 0 0,1 0 0,8 0 0,2 0 0,-1 0 0,2 0 0,16 0 0,3 0 0,3 0 0,3 0 0,-19 0 0,2 0 0,0 0 0,1 0 0,-1 0 0,-2 0 0,18 0 0,-2 0 0,4 0 0,-3 0 0,-16 0 0,-1 0 0,1 0 0,-1 0 0,-6 0 0,-2 0 0,-5 0 0,-2 0 0,1 0 0,0 0 0,1 0 0,0 0 0,4 4 0,4 0 0,32-3 0,2 0 0,-23 3 0,3 0 0,2-3 0,7-2 0,-3 1 0,-10 0 0,-2 0 0,2 0 0,13 0 0,2 0 0,1 0 0,-1 0 0,1 0 0,-4 0 0,-14 0 0,-4 0 0,0 0 0,1 0 0,0 0 0,-4 0 0,7 0 0,-2 0 0,7 0 0,-2 0 0,-12 0 0,-3 0 0,39 0 0,-46 0 0,0 0 0,-3 0 0,2 0 0,7 0 0,5 0 0,30 0 0,6 0 0,-30 0 0,0 0 0,2 0 0,4 0 0,1 0 0,2 0 0,16 0 0,3 0 0,-4 0 0,-18 0 0,-4 0 0,1 0 0,1 0 0,0 0 0,3 0 0,17 0 0,3 0 0,-10 0 0,-18 0 0,-1 0 0,11 0 0,7 0 0,-9 0 0,-11 0 0,-2 0 0,29 0 0,1 0 0,-15 0 0,-1 0 0,10 0 0,1 0 0,-7 0 0,0 0 0,7 0 0,3 0 0,-24 0 0,1 1 0,2-2 0,4-2 0,2-1 0,0 1 0,8 2 0,1 0 0,0 0 0,-2-1 0,-1-2 0,0 0 0,-1 1 0,0 0 0,-1 0 0,1 0 0,-1-1 0,-2-1 0,20-5 0,-1-1 0,-24 4 0,2 0 0,-4 0 0,19-3 0,-1 0 0,6-5 0,2 0 0,-1 4 0,0-1 0,-6-3 0,2 1 0,-25 9 0,3 2 0,-2-1 0,24-5 0,-3 0 0,-15 8 0,-2 0 0,0-3 0,-3-1 0,-18 5 0,-2 0 0,7-3 0,-1-1 0,-6 3 0,0 0 0,4-6 0,0-1 0,37-1 0,-33 1 0,5-2 0,16-4 0,2 0 0,-14 7 0,2 1 0,2-3 0,7-2 0,-3 3 0,20 6 0,2 1 0,-14-5 0,6-2 0,-2 2 0,-4 4 0,0 2 0,-4-1 0,20-4 0,-3 0 0,5 4 0,-7 2 0,-33-1 0,-3 0 0,12 0 0,-2 0 0,-16 0 0,-4 0 0,39 0 0,-1 0 0,3 0 0,8 0 0,-43 0 0,2 0 0,4 0 0,3 0 0,5 0 0,3 0 0,5 0 0,-2 0 0,-19 0 0,-1 0 0,12 0 0,-3 0 0,20 0 0,8 0 0,-23 0 0,-21 0 0,-15 0 0,22 0 0,-11 0 0,32 0 0,1 7 0,13-5 0,0 12 0,-2-12 0,-10 11 0,-10-11 0,-1 11 0,-24-11 0,-3 4 0,-21-6 0,-2 0 0,-5 0 0,0 0 0,-1 0 0,1 0 0,-1 0 0,1 0 0,0 0 0,-1 0 0,1 0 0,6 0 0,7 0 0,25 7 0,-6 0 0,12 1 0,-16 4 0,1-10 0,-8 9 0,-7-10 0,-9 4 0,-5-5 0,-1 0 0,1 0 0,-6-4 0,-19 3 0,-9-9 0,-17 2 0,1-11 0,7 5 0,1-4 0,0 0 0,6 4 0,-13-10 0,13 5 0,-13-7 0,6 1 0,-1 0 0,-4-1 0,12 7 0,-5 1 0,12 7 0,1 4 0,0 2 0,5 0 0,-4 4 0,14-4 0,16 5 0,29 0 0,26 8 0,11 14 0,6-3 0,-1 25 0,-6-19 0,6 13 0,-9 0 0,-16-8 0,-5 5 0,-23-16 0,-1 4 0,-14-10 0,0 4 0,-6-7 0,-10-4 0,-2-1 0,-15-5 0,-2 0 0,-5 5 0,-8 2 0,-1 5 0,-15 8 0,6 1 0,-14 7 0,14-2 0,-13 1 0,13 0 0,-6 0 0,0 0 0,6-7 0,-6 6 0,9-6 0,-2 0 0,8-2 0,1-6 0,8 0 0,5 0 0,1-1 0,11-5 0,1-2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01.879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471 1 16383,'-22'71'0,"-5"6"0,6-17 0,-3 2 0,-5-9 0,0 2 0,5 13 0,0-3 0,-25 14 0,20-25 0,0-2 0,-11 11 0,-9 18 0,20-31 0,4-5 0,17-25 0,-4-6 0,34-39 0,2-5 0,22-22 0,-2-6 0,11-16 0,-21 11 0,0 7 0,-2 1 0,-5-2 0,2 3 0,1-1 0,1-16 0,7-7 0,-14 13 0,-5 16 0,-6 8 0,-1 16 0,-5 9 0,2 5 0,-7 0 0,2 1 0,1 4 0,-4 32 0,3 16 0,10 31 0,4 14 0,-3-38 0,3 2 0,2 4 0,2 2 0,5 7 0,1-1 0,-5-10 0,0-2 0,3 5 0,-1-1 0,6 24 0,0 6 0,-2-25 0,-7-5 0,-4-28 0,-6-4 0,-7-12 0,0 0 0,-5-5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27.77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186 5581 16383,'0'-96'0,"0"43"0,0-7 0,0-9 0,0-9 0,0 0 0,0 0 0,0 0 0,0-3 0,0 5 0,0-2 0,0-3 0,0-2 0,0-10 0,0-4 0,0-1 0,0-1 0,0 17 0,0 0 0,0-1 0,0-1 0,0-1 0,0-13 0,0-2 0,0-2 0,0 3 0,0 4 0,0 1 0,0 4 0,0 1 0,0-3 0,0 8 0,0-3 0,0-1 0,0 2 0,0 2 0,0-7 0,0 3 0,0 1 0,0-2 0,0-3 0,0-2 0,0 1 0,0 0 0,0 1 0,0 0 0,0 2 0,0 3 0,0-12 0,0 4 0,0 6 0,0-12 0,0 5 0,0-1 0,0 7 0,0 36 0,0 3 0,0-6 0,0 2 0,0-23 0,0 33 0,0 8 0,0 24 0,0-3 0,0 14 0,0 15 0,-6 6 0,5 19 0,-5-13 0,1 6 0,-1-8 0,-1-5 0,-3-1 0,13-11 0,27-1 0,0-5 0,34 0 0,-15 0 0,0 0 0,-9 0 0,-10 0 0,-12 0 0,-1 0 0,-11-5 0,-12-7 0,-22-7 0,-6-7 0,-13-1 0,8 7 0,6 1 0,3 12 0,6 2 0,6 5 0,1 0 0,7 0 0,8 0 0,-1-14 0,7 0 0,-4-13 0,0 3 0,-5 6 0,-7 7 0,-6 0 0,-6 10 0,0-4 0,0 5 0,0 0 0,5 17 0,-4 4 0,14 26 0,-3 2 0,12 8 0,0 0 0,0-9 0,0-1 0,17-14 0,5-7 0,17-13 0,-7-7 0,-2-6 0,-6 0 0,2-25 0,0-7 0,-4-25 0,-1-8 0,-13-3 0,-1 0 0,-7 2 0,0 9 0,0 0 0,0 8 0,-12 2 0,4 15 0,-16 6 0,5 9 0,1 5 0,2 6 0,-1 1 0,5 5 0,-5 0 0,6 5 0,-1 13 0,0 9 0,-2 29 0,6-6 0,2 25 0,6-17 0,0 17 0,0-25 0,12 14 0,2-30 0,12 5 0,-3-21 0,-5-1 0,5-6 0,-11-5 0,4 0 0,-5-6 0,-5-5 0,-2-6 0,-4-14 0,0 0 0,0-13 0,0-2 0,0-1 0,-5-6 0,-2 14 0,-6 3 0,2 11 0,-1 3 0,6 5 0,-3 5 0,3 1 0,0 14 0,1-2 0,5 13 0,0-2 0,0 0 0,0-1 0,0-7 0,5 1 0,1 0 0,5-1 0,0 1 0,5-5 0,-4-1 0,5-5 0,-7 0 0,1 0 0,-1 0 0,0-5 0,0 0 0,-4-6 0,2 1 0,-2 4 0,4 1 0,-5 0 0,-1 4 0,-4-4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29.70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161 2999 16383,'0'-56'0,"0"-38"0,0 18 0,0-8 0,0 19 0,0-4 0,0 2 0,0-28 0,0-2 0,0 17 0,0-5 0,0 4 0,0-16 0,0-2 0,0 15 0,0-5 0,0 1 0,0 5 0,0 1 0,0 1 0,0-2 0,0 1 0,0 1 0,0 6 0,0 2 0,0 4 0,0-10 0,0 4 0,0 1 0,0 6 0,0-15 0,0-8 0,0 30 0,0 7 0,-5 27 0,-2-19 0,0 21 0,1-6 0,6 0 0,0 6 0,0 0 0,0 2 0,0 5 0,0 0 0,0 1 0,0 7 0,0 8 0,-12 15 0,-2 13 0,-7 21 0,2-6 0,5 6 0,1-8 0,0-7 0,6-1 0,2-13 0,5-2 0,0-5 0,4-5 0,15-1 0,0-5 0,18-12 0,-11-1 0,4-12 0,-11 1 0,-2 0 0,-6 6 0,-4-4 0,-3 9 0,-4-9 0,0 9 0,-4-3 0,-8-1 0,-6 4 0,-6-4 0,0 10 0,6 2 0,-5 5 0,5 0 0,0 0 0,2 0 0,4 10 0,1 4 0,4 16 0,2 2 0,5 7 0,0-6 0,0-3 0,0-12 0,5-1 0,6-6 0,2-5 0,3-1 0,-5-5 0,0 0 0,-1-5 0,2-13 0,0-17 0,-4-6 0,-2 1 0,-6 9 0,0 7 0,0 6 0,0 1 0,-5 11 0,-6 2 0,-1 4 0,-11 0 0,11 0 0,0 9 0,7 10 0,5 12 0,0 8 0,12 0 0,8-6 0,13-1 0,-1-12 0,-7-3 0,-3-5 0,-10-6 0,5-1 0,-7-5 0,1 0 0,-5-10 0,-1-3 0,-5-4 0,0-5 0,0 4 0,-5 0 0,-7 1 0,0 6 0,0 4 0,7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31.76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280 8401 16383,'0'-76'0,"0"-1"0,0-10 0,0-10 0,0 3 0,0 15 0,0 3 0,0-9 0,0 4 0,0-8 0,0-5 0,0 0 0,0 3 0,0 9 0,0 2 0,0 0 0,0-1 0,0-5 0,0-1 0,0-2 0,0-3 0,0-2 0,0 0 0,0 0 0,0-4 0,0-2 0,0 1 0,0-2 0,0 1 0,0 1 0,0 1 0,0-2 0,0 1 0,0 2 0,0 1 0,0 3 0,0-2 0,0 4 0,0 2 0,0 0 0,0-3 0,0-6 0,0-4 0,0 1 0,0 3 0,0 4 0,0 5 0,0 5 0,0 1 0,0-5 0,0 2 0,0-4 0,1-2 0,-1 1 0,-1 4 0,-1-8 0,0 3 0,-1 2 0,-1-1 0,-1 0 0,-1 0 0,-1 1 0,0 4 0,-1-12 0,-1 4 0,0-1 0,0 17 0,-1-1 0,1 0 0,1 3 0,3-10 0,2 4 0,-1-3 0,-4-12 0,0-3 0,2 2 0,4 14 0,2 1 0,-1 1 0,-2-2 0,-1 1 0,1 3 0,2-11 0,2 6 0,-1 14 0,0 2 0,0 1 0,0 4 0,0-16 0,0 25 0,0 6 0,0 15 0,4 15 0,2 14 0,17 5 0,19 7 0,2 0 0,19 8 0,-22-8 0,-1 0 0,-9-7 0,-13 0 0,-7-11 0,-6-9 0,-5-20 0,0-9 0,-13-8 0,-9 7 0,-12 8 0,-15 8 0,0 6 0,0 7 0,-6 0 0,21 14 0,-11 1 0,19 6 0,1 0 0,9 0 0,5 0 0,-6 0 0,10 25 0,-4 6 0,11 45 0,0-15 0,0 24 0,0-17 0,0 0 0,0-11 0,0-16 0,0-17 0,0-7 0,5-11 0,0-6 0,7-19 0,-1 0 0,2-19 0,-1 6 0,1 0 0,-6-6 0,4 6 0,-4-7 0,0 6 0,5 2 0,-11 8 0,4-1 0,-5 5 0,0 3 0,0 14 0,0 23 0,0 7 0,6 27 0,2-6 0,13 7 0,0-7 0,5-9 0,-2-9 0,-6-13 0,5-1 0,-11-11 0,4-1 0,-5-5 0,-5-10 0,-1-11 0,-5-19 0,0-1 0,0-6 0,0 8 0,0 0 0,-11 7 0,-2 6 0,-18 8 0,-1 6 0,-7-1 0,7 5 0,1 3 0,7 5 0,0 0 0,7 0 0,5-5 0,7 4 0,5-3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33.74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197 148 16383,'-22'0'0,"0"0"0,6 0 0,5 14 0,7 7 0,4 14 0,0 4 0,0 0 0,5 0 0,8 0 0,7-6 0,4-3 0,-5-6 0,3-11 0,-9-2 0,-2-16 0,-6-21 0,-5-19 0,0-14 0,0 1 0,0 3 0,0 14 0,0-6 0,0 8 0,0 7 0,-6 1 0,-6 13 0,0 1 0,-18 10 0,16 2 0,-15 5 0,11 0 0,-6 0 0,0 0 0,0 0 0,6 11 0,0 2 0,6 18 0,5-6 0,1 6 0,6-1 0,0 2 0,0 1 0,6-3 0,12-5 0,17-6 0,5 0 0,7-5 0,-8-7 0,-6-1 0,-3-6 0,-12 0 0,-2 0 0,-5 0 0,-5-5 0,-6-1 0,-19-11 0,-1-1 0,-17-2 0,11-3 0,-4 9 0,12-3 0,1 6 0,6 5 0,0 1 0,5 9 0,1 8 0,11 5 0,6 7 0,6 0 0,0-6 0,-1-2 0,-7-5 0,1-5 0,0-1 0,0-5 0,-5-25 0,-2 1 0,-4-6 0,0 13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35.09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253 1 16383,'-11'34'0,"-5"9"0,2-2 0,-5 6 0,18 0 0,-5-13 0,6 4 0,0-20 0,0 5 0,15-16 0,14 4 0,26-11 0,-10-6 0,26-9 0,-27 0 0,8-18 0,-7 17 0,-24-3 0,3 2 0,-13 10 0,-5-14 0,-2 9 0,-4-10 0,-17 9 0,-22-20 0,-12 16 0,-24-12 0,7 21 0,0-5 0,-6 11 0,22-4 0,-4 6 0,24 0 0,1 0 0,13 0 0,2 0 0,10 9 0,1 11 0,5 4 0,12 13 0,1-17 0,12 9 0,-7-16 0,4 4 0,-4-6 0,6-4 0,-6-2 0,4-5 0,-10 0 0,11-5 0,-11-7 0,5-7 0,-5 1 0,0-4 0,-6 9 0,4 2 0,-9 1 0,-1 9 0,-6-4 0,-10 10 0,4 1 0,0 5 0,2 0 0,4 0 0,0-1 0,1 1 0,5 0 0,10-6 0,17 0 0,6-5 0,14 0 0,-8 0 0,-6 0 0,-3 0 0,-12 0 0,-1 0 0,-7 0 0,-4-5 0,-1-1 0,-10 0 0,-13-5 0,-17 10 0,-14-5 0,-8 6 0,8 0 0,2 0 0,15 0 0,1 0 0,7 0 0,6 0 0,6 4 0,7 2 0,16 5 0,9-6 0,5 1 0,6-6 0,-8 0 0,-5 0 0,-1 0 0,-6 0 0,-1 0 0,-4 0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37.47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396 4647 16383,'-3'-54'0,"1"-1"0,-1-9 0,1-9 0,1-7 0,2-9 0,-1-4 0,0 13 0,0-2 0,0-3 0,0-2 0,0 5 0,0-3 0,0-1 0,0-2 0,0-1 0,0-9 0,0-2 0,0 0 0,0-2 0,0 2 0,0 15 0,0 0 0,0-1 0,0 2 0,0 0 0,0 3 0,0-3 0,0 3 0,0 0 0,0 1 0,0-3 0,0-6 0,0-3 0,0-1 0,0 3 0,0 5 0,0 1 0,0 4 0,0 1 0,0 2 0,0-19 0,0 1 0,0 1 0,0 2 0,0 0 0,0 10 0,0 13 0,0 4 0,0-9 0,0 3 0,0 17 0,0 7 0,0-4 0,0 18 0,-9 21 0,3 7 0,-4 10 0,5 0 0,5 6 0,0 5 0,0 2 0,6 6 0,0-1 0,6-5 0,-1-1 0,0-7 0,-1-4 0,1-1 0,-5-14 0,-2-11 0,-4-12 0,0-14 0,-12 5 0,-1 1 0,-19 14 0,0 14 0,-7 6 0,6 6 0,-4 0 0,11 0 0,1 0 0,9 5 0,5 0 0,5 6 0,1 0 0,5 0 0,0-1 0,0 1 0,5-1 0,0-4 0,6-1 0,0-5 0,-1 0 0,1 0 0,0 0 0,0 0 0,-1 0 0,4 8 0,4 5 0,12 17 0,-4-4 0,12 2 0,-12-6 0,-1-9 0,-9 4 0,-5-11 0,0-1 0,-1-5 0,-4-5 0,-1-14 0,-5-7 0,0-13 0,0 0 0,0 6 0,0 3 0,-11 6 0,-9-1 0,-5 1 0,-13 3 0,13 4 0,-6 4 0,13 7 0,-5-5 0,11 10 0,-4-5 0,10 15 0,1 19 0,5 12 0,0 9 0,0-2 0,5-15 0,2-1 0,10-13 0,2-1 0,4-10 0,-5-2 0,5-5 0,-11-5 0,12-21 0,-10-3 0,6-18 0,-7 8 0,-6 6 0,-1 3 0,-6 12 0,0 1 0,-18 11 0,-11 1 0,-20 5 0,-17 0 0,7 6 0,1 7 0,9 16 0,9-2 0,6 6 0,9-8 0,13-7 0,7-2 0,5-5 0,0 5 0,0-3 0,25-2 0,6-6 0,26-5 0,-1 0 0,1 0 0,-8 0 0,-2-6 0,-21 0 0,3-7 0,-17 3 0,5-2 0,-11 1 0,-1 1 0,-5-7 0,0 5 0,0-5 0,0 6 0,-6-5 0,-6 8 0,-6-8 0,-1 10 0,-3 0 0,4 1 0,0 5 0,1 0 0,6 0 0,0 0 0,0 0 0,1 0 0,4 4 0,1 2 0,5 11 0,0 1 0,0 6 0,0-11 0,0-3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39.22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138 1513 16383,'-6'-92'0,"4"16"0,0-7 0,2-6 0,0-3 0,0 25 0,0-2 0,0 2 0,0-20 0,0 3 0,0 4 0,0 2 0,0 18 0,0 1 0,0-7 0,0 4 0,0-19 0,0 17 0,0 31 0,0 9 0,0 26 0,-6 33 0,-1-7 0,-5 13 0,0-17 0,5-6 0,-3-2 0,8-5 0,-2 0 0,4 0 0,4-5 0,22-2 0,10-4 0,13 0 0,-2 0 0,-15 0 0,-1-5 0,-13-1 0,-2-6 0,-10-4 0,-1-2 0,-5-13 0,-5 5 0,-16-13 0,-6 12 0,-22-7 0,8 7 0,-6 6 0,8 2 0,6 6 0,8 6 0,3 2 0,10 5 0,0 4 0,8 2 0,4 4 0,0 1 0,0 0 0,0-1 0,10-4 0,3-1 0,5-5 0,5 0 0,-11 0 0,4 0 0,-5 0 0,0-5 0,-1 0 0,-4 7 0,-1 13 0,-5 16 0,0 8 0,0-7 0,0-2 0,0-12 0,0-1 0,0-7 0,0 1 0,9-5 0,4-1 0,17-11 0,-5-6 0,0-7 0,-2-5 0,-11 6 0,5 1 0,-11 6 0,-1 0 0,-5 1 0,0-1 0,-11 6 0,-2 0 0,-11 5 0,0 0 0,11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47:25.385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199 4014 16383,'-55'0'0,"7"0"0,21 0 0,4 0 0,2 0 0,6 0 0,9-4 0,2-2 0,4-15 0,0-11 0,0-31 0,0-21 0,0 4 0,0-9 0,0 0 0,0-2 0,0 21 0,0-3 0,0 1 0,0-3 0,0-1 0,0 6 0,0 0 0,0 0 0,0-23 0,0 2 0,0 35 0,0 2 0,0-5 0,0 1 0,0-24 0,0 28 0,0 17 0,0 14 0,0 8 0,0-5 0,0-19 0,0-23 0,0-12 0,0-24 0,0 3 0,0 43 0,0 0 0,0-40 0,0 11 0,0 26 0,0 3 0,0 22 0,0 7 0,0 8 0,0-22 0,0-50 0,0 33 0,0-4 0,0-11 0,0-2 0,0-4 0,0 1 0,0 8 0,0 1 0,0-1 0,0 1 0,0 7 0,0 3 0,0-26 0,0 16 0,0 10 0,0 30 0,0-1 0,0 17 0,0 0 0,0-1 0,0 1 0,0-1 0,0 0 0,0 0 0,0 0 0,0 0 0,0 1 0,0-1 0,0 1 0,0-2 0,0 1 0,0 0 0,0 0 0,0 0 0,0 0 0,0 0 0,12 5 0,14 1 0,23 4 0,14 0 0,7 0 0,-7 0 0,5 0 0,-14 0 0,6 0 0,-8 0 0,0 0 0,32-6 0,4 5 0,11-11 0,-17 5 0,-6-1 0,-11-4 0,22 3 0,-14 1 0,7 1 0,-17 7 0,-2 0 0,-10 0 0,2 0 0,-9 0 0,7 0 0,-6 0 0,15 0 0,3 0 0,-2 0 0,8 0 0,-7 0 0,18 0 0,-6 0 0,6 0 0,-17 0 0,-3 0 0,0 0 0,-13 0 0,12 0 0,-14 0 0,0 0 0,6 0 0,-6 0 0,7 0 0,8 0 0,-6 0 0,7 0 0,-9 0 0,0 0 0,-8 0 0,6 0 0,-12 0 0,5 0 0,-6 0 0,-1 0 0,0 0 0,-1 0 0,9 0 0,-7 0 0,14 0 0,-6 0 0,16 0 0,1 0 0,27 0 0,-29 0 0,25 0 0,-29 0 0,15 0 0,-16 0 0,4 0 0,-27 0 0,3 0 0,-13 0 0,-6 0 0,-1 0 0,-5 0 0,6 0 0,0 0 0,6 0 0,14 0 0,-5 0 0,13 0 0,-8 0 0,3 0 0,-8 0 0,-5 0 0,-11 0 0,-5 0 0,0 0 0,-5 4 0,0 2 0,-5 3 0,0 1 0,0 0 0,0-1 0,0 0 0,0 1 0,0-1 0,0 0 0,0 0 0,0 1 0,0-1 0,0-4 0,0-1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0.50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212 383 16383,'12'6'0,"-11"-1"0,34-5 0,-23 0 0,11-6 0,-10-12 0,6-26 0,-12-8 0,6-6 0,-12 3 0,5 14 0,-6 1 0,0 3 0,0 17 0,-11 2 0,-17 13 0,-6 5 0,-15 19 0,0 6 0,9 34 0,-3-5 0,13 11 0,2-8 0,6-9 0,8-1 0,8-14 0,6-3 0,0-6 0,0-6 0,11-1 0,17-5 0,6-5 0,13-1 0,-8-6 0,0 0 0,-7 0 0,-1-10 0,-13-4 0,-1-4 0,-5-4 0,-1 9 0,-5-3 0,-1 5 0,-5 0 0,0 0 0,0 0 0,0-5 0,0-3 0,0-4 0,0 4 0,-11-3 0,3 4 0,-14-1 0,9 2 0,-4 6 0,6 5 0,1 1 0,4 9 0,1 2 0,5 5 0,0-1 0,0 1 0,0 0 0,0-10 0,5-11 0,-4-3 0,-11-3 0,-20 12 0,-16 4 0,14 0 0,7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1.938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148 60 16383,'-12'4'0,"2"2"0,10 10 0,0 2 0,0 0 0,0-2 0,0-5 0,0 0 0,0-1 0,0 0 0,0 1 0,25 7 0,-1-4 0,16 10 0,-3-15 0,-5 1 0,-5-5 0,2-4 0,-17 4 0,0-25 0,-8-2 0,-4-13 0,0-10 0,0 17 0,0-10 0,-17 13 0,2 0 0,-31 5 0,12 8 0,-13 5 0,8 7 0,-1 0 0,8 0 0,1 0 0,13 0 0,2 0 0,9 11 0,-3 9 0,8 20 0,-4 9 0,6 16 0,0-6 0,0 6 0,6-16 0,7-2 0,6-20 0,13-2 0,-7-19 0,13 0 0,-13-6 0,13-11 0,-11-18 0,6-14 0,-12 1 0,-1-3 0,-8 19 0,-5 1 0,-2 8 0,-5 6 0,-4 5 0,-2 2 0,-11 4 0,5 0 0,-4 0 0,5 4 0,5 2 0,1 5 0,0 0 0,4-1 0,-4 1 0,5 6 0,0-5 0,0 10 0,0-10 0,0 5 0,0-6 0,5-1 0,1 1 0,5 0 0,0 0 0,-14-5 0,-12-13 0,-24-9 0,-2-10 0,-6 4 0,8 3 0,0 12 0,12 1 0,8 6 0,15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3.08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512 0 16383,'-50'0'0,"-6"0"0,15 0 0,1 11 0,9-8 0,7 18 0,6-8 0,6 5 0,6 4 0,6-10 0,0 5 0,0-7 0,15-5 0,-6 0 0,12-5 0,-4 0 0,-5 0 0,4 0 0,-5 0 0,-5-5 0,-1-1 0,-5-5 0,0 1 0,0-1 0,0 0 0,-5 5 0,-14 1 0,-7 5 0,-13 0 0,6 0 0,-4 0 0,-4 13 0,12 7 0,-12 31 0,26 0 0,-7 7 0,8-3 0,7-21 0,0 4 0,7-14 0,0-6 0,0-1 0,0-20 0,0-20 0,0-18 0,0-16 0,0 8 0,0-6 0,0 21 0,0-12 0,0 21 0,0 0 0,0 8 0,-4 11 0,-2 1 0,30 11 0,13 2 0,2 0 0,-5-1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4.22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81 299 16383,'50'0'0,"-10"0"0,-9 0 0,-7 0 0,6 0 0,-10 0 0,3 0 0,-12 0 0,-1 0 0,1-5 0,7-21 0,-10 4 0,10-31 0,-10 19 0,-1-13 0,5 8 0,-11 12 0,5 3 0,-6 14 0,-17 4 0,-5 1 0,-34 5 0,5 0 0,-16 20 0,16 4 0,0 20 0,16-9 0,8 3 0,9-5 0,11 14 0,1-6 0,6 5 0,11-7 0,10-5 0,20-8 0,8-7 0,-1-5 0,-1-6 0,-8-2 0,0-6 0,-12 0 0,2-11 0,-16-9 0,4 0 0,-10-9 0,2 17 0,-7-5 0,2 6 0,-4 0 0,0 0 0,0 0 0,-10-5 0,-3 3 0,-18-5 0,-2 5 0,1 6 0,1-4 0,7 4 0,6 0 0,2 2 0,10 14 0,18 4 0,4 16 0,15-7 0,-7 2 0,-6-13 0,-1 0 0,-6 0 0,-1-5 0,1-1 0,-31-16 0,0 9 0,-28-9 0,9 11 0,7 0 0,-6 0 0,18 0 0,-3 5 0,12 1 0,5 0 0,1-1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5.335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409 167 16383,'-17'6'0,"1"4"0,19-9 0,12 4 0,15-5 0,9 0 0,-7 0 0,-7 0 0,-8 0 0,-7 0 0,1 0 0,0 0 0,-6-4 0,0-2 0,-11-25 0,-13 14 0,-11-29 0,-18 23 0,6-11 0,-13 18 0,6 5 0,-8 11 0,8 0 0,-6 0 0,19 17 0,-11 6 0,25 17 0,-9-7 0,16 5 0,3-13 0,6 0 0,6-9 0,0-5 0,0 0 0,0 0 0,0-1 0,5 1 0,7 6 0,13-4 0,0 4 0,0-5 0,-3 0 0,-10-6 0,11 4 0,-11-8 0,4 3 0,-5-5 0,-1 0 0,1 0 0,-1 0 0,1-5 0,1-13 0,-1-2 0,8-18 0,-6 13 0,5-6 0,-6 7 0,0 6 0,-1 6 0,-5 2 0,-1 5 0,-5-1 0,0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7.13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594 0 16383,'-12'17'0,"2"11"0,10-2 0,0 21 0,0-6 0,0 6 0,0-9 0,0-5 0,5-3 0,1-12 0,5-6 0,-1-8 0,-4-13 0,-1-11 0,-5-5 0,0-16 0,0 20 0,0-12 0,-18 26 0,3-9 0,-30 14 0,-6-3 0,-17 5 0,7 0 0,-11 0 0,20 6 0,-13 8 0,16 7 0,8 5 0,11-6 0,11 2 0,2-9 0,11 3 0,1-5 0,5-1 0,0 1 0,10 0 0,18 2 0,14 0 0,15 1 0,0 0 0,-9-1 0,-1 1 0,-14-7 0,-9-1 0,-1-6 0,-11 0 0,0-5 0,-8-21 0,-4-2 0,-12-27 0,-12 4 0,-13-1 0,0 3 0,4 8 0,8 9 0,5 7 0,-2 13 0,10 7 0,-5 5 0,6 0 0,0 0 0,0 15 0,5-1 0,-4 15 0,8-5 0,-3-1 0,5-5 0,0 5 0,0-5 0,0 5 0,17-4 0,13 6 0,11-5 0,6 1 0,-8-2 0,-7-6 0,-2-1 0,-12-5 0,-1-2 0,-6-5 0,-5-9 0,-2-4 0,-4-10 0,0 5 0,0-4 0,-4 10 0,-2 0 0,-11 7 0,-1 5 0,-6 0 0,0 0 0,6 0 0,2 0 0,5 0 0,0 0 0,5 5 0,6 0 0,18 7 0,9 0 0,12 1 0,8-6 0,-13-1 0,11-6 0,-25 0 0,3-5 0,-11-22 0,-5-9 0,-1-21 0,-6 8 0,0 2 0,-5 15 0,-14 0 0,-2 18 0,-24 3 0,11 11 0,-21 0 0,14 0 0,-6 0 0,7 11 0,1 4 0,12 10 0,-2-6 0,16-2 0,1-6 0,3 0 0,12-5 0,3 4 0,19-9 0,0 9 0,13-8 0,-19 8 0,10-4 0,-17 0 0,5 4 0,-6-9 0,-1 4 0,-4-5 0,-1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44:48.73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751 300 16383,'-10'23'0,"4"3"0,1-13 0,5 3 0,0-15 0,0-24 0,-5 1 0,-14-14 0,-16 18 0,-6-1 0,-6 10 0,0-9 0,12 16 0,-3-4 0,14 6 0,0 0 0,6 0 0,1 0 0,6 4 0,5 2 0,1 11 0,5 1 0,0 0 0,0-2 0,0 1 0,0-5 0,0 5 0,18-6 0,3 1 0,18 1 0,-6 0 0,-3-6 0,-12-2 0,-1-5 0,-7 5 0,1-4 0,-10 4 0,-22-5 0,-34-7 0,-7-2 0,-13-6 0,9 0 0,7 7 0,1-5 0,17 12 0,11-5 0,12 6 0,1 0 0,6 0 0,5 5 0,1 0 0,10 6 0,21 7 0,20-3 0,13 6 0,15-6 0,-6-7 0,0 5 0,-10-12 0,-11 6 0,-8-7 0,-13 0 0,-3 0 0,-12 0 0,-5-5 0,-12-7 0,-7-5 0,-18-8 0,6 6 0,0 1 0,2 6 0,11 6 0,-5 1 0,6 5 0,0 0 0,1 0 0,-1 0 0,0 0 0,0 4 0,5 2 0,2 10 0,4-4 0,0 5 0,0-6 0,0-1 0,0 1 0,10-5 0,10-1 0,12-5 0,7 0 0,-6 0 0,-3-11 0,-4-17 0,-12-14 0,-2-24 0,-12 7 0,-20-9 0,-3 24 0,-29-7 0,10 23 0,-15-2 0,8 17 0,-8 7 0,0 6 0,8 5 0,7 22 0,2 4 0,17 24 0,-10-12 0,24-3 0,-8-10 0,16-6 0,-4-6 0,5 4 0,0-10 0,10 11 0,27-9 0,7 4 0,22-3 0,-9-1 0,-26-6 0,-6-2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54:01.560"/>
    </inkml:context>
    <inkml:brush xml:id="br0">
      <inkml:brushProperty name="width" value="0.2" units="cm"/>
      <inkml:brushProperty name="height" value="1.2" units="cm"/>
      <inkml:brushProperty name="color" value="#FFC114"/>
      <inkml:brushProperty name="inkEffects" value="pencil"/>
    </inkml:brush>
  </inkml:definitions>
  <inkml:trace contextRef="#ctx0" brushRef="#br0">41 25 16383,'-23'-5'0,"5"-2"0,18 0 0,0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54:29.065"/>
    </inkml:context>
    <inkml:brush xml:id="br0">
      <inkml:brushProperty name="width" value="0.2" units="cm"/>
      <inkml:brushProperty name="height" value="1.2" units="cm"/>
      <inkml:brushProperty name="color" value="#FFFF00"/>
      <inkml:brushProperty name="inkEffects" value="pencil"/>
    </inkml:brush>
  </inkml:definitions>
  <inkml:trace contextRef="#ctx0" brushRef="#br0">0 0 16383,'33'78'0,"1"0"0,-4-4 0,8 5 0,0-15 0,8 6 0,4 3 0,3 2 0,2 0 0,3 3 0,4 2 0,1 2 0,1 1 0,-13-18 0,0 1 0,1 0 0,1 2 0,2 1 0,2 2 0,2 1 0,-6-7 0,3 1 0,1 1 0,2 3 0,1 0 0,1 0 0,0 1 0,0-1 0,0 0 0,-1 0 0,0-2 0,-1 1 0,1-1 0,-1-1 0,1 1 0,0 0 0,0 1 0,2 0 0,1 2 0,0 0 0,-2-4 0,0 1 0,2 0 0,0 1 0,0 1 0,2 0 0,0 0 0,0 1 0,0-1 0,0 1 0,0 0 0,0 0 0,2 1 0,0 1 0,-1-1 0,1 1 0,0 1 0,1-1 0,-1 0 0,1 1 0,1-1 0,0 1 0,0 0 0,1 0 0,-6-7 0,0 1 0,2 0 0,0 1 0,1 0 0,0 0 0,0 0 0,0 0 0,-1-1 0,1-1 0,-2 0 0,0-1 0,-2-2 0,0-1 0,5 5 0,-2-2 0,-1-1 0,-1-2 0,-1 0 0,0-1 0,1 1 0,0-1 0,1 2 0,1 1 0,2 1 0,-3-2 0,2 1 0,1 2 0,1 1 0,1 0 0,0 1 0,0-1 0,0 0 0,-1-1 0,0-1 0,-1-2 0,-2-1 0,-2-3 0,12 9 0,-3-3 0,-1-2 0,-1-3 0,0 0 0,-1 1 0,1 0 0,1 1 0,2 4 0,-6-5 0,2 3 0,1 2 0,1 1 0,0 0 0,-1 0 0,1 0 0,-2-2 0,-1-1 0,-2-3 0,-2-2 0,6 3 0,-3-3 0,-2-3 0,0-1 0,-2 0 0,0-1 0,1 1 0,-1 2 0,11 9 0,0 3 0,0 0 0,-1-1 0,-1-1 0,-3-3 0,-3-4 0,3 1 0,-4-4 0,-2-3 0,0 1 0,3 1 0,5 7 0,2 1 0,1 1 0,-2-1 0,-2-3 0,7 8 0,-2-1 0,-3-4 0,-5-6 0,-9-8 0,-6-6 0,2-1 0,1-1 0,1-1 0,-8-5 0,22 19 0,-20-23 0,-3 1 0,4 16 0,-14-17 0,-9 2 0,-14-14 0,3-5 0,-11 1 0,0-10 0,-2 6 0,-5 0 0,6-1 0,0-5 0,6 4 0,7-4 0,1 12 0,8 3 0,0 5 0,-1 1 0,1 0 0,0 0 0,-7-8 0,-2 0 0,-6-8 0,-1 1 0,1-1 0,-1 1 0,8 6 0,2 10 0,16 11 0,-5 6 0,15 4 0,-7-2 0,-1-8 0,-2-2 0,-17-11 0,5-5 0,-11-2 0,5-7 0,-13-1 0,3-5 0,-3 4 0,5 2 0,7 2 0,3 5 0,-1-7 0,5 7 0,-11-6 0,4 6 0,-6-13 0,-1 4 0,-5-10 0,-1 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6:08:41.702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624 1 16383,'77'58'0,"0"-1"0,-26-1 0,-5 6 0,-11-3 0,-17-6 0,-7 1 0,1 28 0,-4 2 0,-5-14 0,-6 1 0,-4 0 0,-4 5 0,0-2 0,-6 19 0,-4 0 0,-3-11 0,-4 3 0,-4-5 0,1-18 0,-3-5 0,-1 0 0,-17 28 0,-2-3 0,-4 0 0,2-5 0,17-24 0,0-3 0,-7 5 0,2-5 0,-11 11 0,-12 8 0,24-26 0,14-10 0,5-18 0,18-2 0,-6-8 0,11-4 0,-3-9 0,4-1 0,0-3 0,0 4 0,0 0 0,0 0 0,0 0 0,0-6 0,0-5 0,0-7 0,0-5 0,0 5 0,5-4 0,-4 15 0,7-8 0,-6 13 0,2-3 0,-4 4 0,0 8 0,-5 31 0,-1-5 0,-5 30 0,0-16 0,-5 0 0,4 4 0,-3-16 0,9 4 0,-2-17 0,7-1 0,-3-4 0,0-1 0,13-3 0,10-11 0,23-8 0,5-3 0,20-1 0,-11 6 0,5-1 0,-15 2 0,-9 0 0,-11 5 0,-2-2 0,-10 7 0,-1-4 0,-12 5 0,-11-9 0,-11 7 0,-16-13 0,-9 9 0,-1-6 0,-5 1 0,13 0 0,2 0 0,11 1 0,2 4 0,13-2 0,-1 7 0,11-7 0,-3 4 0,4-1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47:30.999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4066 16383,'0'41'0,"0"6"0,0-9 0,0-1 0,0-9 0,0-11 0,0-3 0,4-8 0,20-2 0,9-4 0,19 0 0,28 0 0,-4 0 0,-21 0 0,2 0 0,-5 0 0,1 0 0,9 0 0,1 0 0,1 0 0,0 0 0,6 0 0,0 0 0,-5 0 0,-2 0 0,-10 0 0,0 0 0,21 0 0,-2 0 0,12 0 0,-17 0 0,2 0 0,-11 0 0,-2 0 0,26 0 0,12 0 0,-44 0 0,-12 0 0,53 0 0,-19 7 0,-12-7 0,4 1 0,-6 7 0,0-1 0,0-6 0,1 0 0,-6 6 0,0 0 0,3-7 0,-2 1 0,30 12 0,9-11 0,-21 10 0,-12-10 0,-21 4 0,-4-1 0,-18-4 0,4 4 0,2-5 0,6 0 0,1 0 0,4 5 0,-4-4 0,6 5 0,-6-6 0,5 5 0,-12-4 0,5 5 0,4-6 0,-8 0 0,3 0 0,-7 0 0,-8 0 0,3 0 0,-5 0 0,5 0 0,2 0 0,5 0 0,-1 0 0,1 0 0,0 0 0,0 0 0,0 0 0,6 0 0,-4 0 0,4 0 0,-11 0 0,3 0 0,-9 0 0,4 0 0,-5 0 0,0 0 0,0 0 0,-1 0 0,12 0 0,-3 0 0,16 0 0,-4 0 0,-1 0 0,6 0 0,-12 0 0,0 0 0,-8 0 0,-5 0 0,0 0 0,0 0 0,0 0 0,-1 0 0,1 0 0,-1 0 0,1 0 0,0 0 0,-1 0 0,-3-4 0,-2-1 0,-4-17 0,0-37 0,0-1 0,0-22 0,0 5 0,0 21 0,0-21 0,0 14 0,0 0 0,0 10 0,0 9 0,0 14 0,0 7 0,0 3 0,0 8 0,0-22 0,0-27 0,0 10 0,0-8 0,0-30 0,0-7 0,1 3 0,-2-4 0,-2 14 0,0-4 0,0 6 0,1-2 0,1 0 0,-2 0 0,-1-5 0,2 9 0,2 16 0,0 3 0,-3-26 0,-1 6 0,3 16 0,-5 18 0,6 23 0,0 8 0,0 5 0,0-5 0,0-15 0,0 4 0,0-15 0,0 11 0,0 0 0,0 7 0,0 2 0,0 10 0,0-4 0,0 5 0,0 1 0,0 0 0,0-1 0,0-11 0,0-28 0,0-9 0,0-14 0,0 11 0,0-7 0,0 19 0,0-5 0,0 26 0,0 12 0,0 0 0,0 6 0,0 0 0,0 1 0,0-1 0,0 0 0,0 0 0,0 0 0,0-4 0,0-33 0,0-12 0,0-16 0,0 24 0,0 2 0,0-11 0,0-10 0,0 28 0,0 24 0,0-9 0,0 15 0,0-3 0,0 6 0,4 4 0,-3-4 0,3 4 0,-4-5 0,0 1 0,0-1 0,0 1 0,5 4 0,-4-4 0,3 4 0,-4-5 0,0 0 0,4 0 0,-3 0 0,4 0 0,-5 1 0,0-1 0,0 0 0,0 1 0,0-1 0,0-5 0,0 3 0,0-3 0,0 5 0,0 0 0,0 0 0,0 1 0,0-6 0,0 5 0,0-5 0,0 0 0,0 4 0,0-10 0,0 11 0,0-6 0,0 7 0,0-1 0,0 0 0,0 1 0,0-1 0,0 0 0,0 1 0,0 0 0,0-1 0,0 1 0,0 0 0,0 0 0,0-1 0,-5 5 0,0-3 0,-1 3 0,-2 0 0,-2 1 0,-6 4 0,-11-11 0,3 8 0,-10-13 0,10 15 0,1-9 0,3 9 0,8-4 0,-3 5 0,9-4 0,2-2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1:14:31.507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1406 16383,'1'37'0,"14"-3"0,10 13 0,24-2 0,2-9 0,17 4 0,-13-19 0,23 0 0,-8-12 0,-5-5 0,5-3 0,-4-1 0,4 0 0,22 2 0,4-4 0,-29-7 0,1-4 0,1-1 0,3 1 0,1-1 0,1-4 0,13-9 0,1-5 0,-4 0 0,-19 7 0,-4 0 0,2-1 0,20-6 0,4-1 0,-7-1 0,1-9 0,-5 1 0,1 10 0,-1-1 0,-1-10 0,-7 3 0,0 9 0,-20 1 0,0 2 0,12 0 0,9-13 0,-7 19 0,21-6 0,0 13 0,-18 8 0,5 1 0,3-4 0,1 0 0,2 1 0,2-2 0,9-6 0,-2-1 0,-13 1 0,-2 0 0,-7 0 0,0 1 0,9 0 0,-4 0 0,11-11 0,12 4 0,-31 2 0,-13 8 0,-17 4 0,-10 2 0,-11 3 0,-2 1 0,-1 3 0,-2-5 0,-1-3 0,-3-14 0,0-8 0,0-23 0,-5-9 0,-12-27 0,-12 4 0,0 6 0,-6 8 0,11 23 0,7 17 0,5 10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1:12:47.910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1450 16383,'48'-28'0,"4"1"0,10-3 0,-4 7 0,5 1 0,8-4 0,5-2 0,10-4 0,5-2 0,0 2 0,-5 3 0,3 2 0,-4 5 0,3-1 0,8-2 0,-14 2 0,6-3 0,6-1 0,1 0 0,1 0 0,-3 1 0,-3 4 0,-1 1 0,-3 3 0,-2 2 0,1 0 0,2-1 0,4-2 0,-8 1 0,3-2 0,3 0 0,0-1 0,1 1 0,-2 0 0,-2 0 0,-4 2 0,6-1 0,-4 2 0,-2 0 0,-1 0 0,2 0 0,2-1 0,11-4 0,3 0 0,2-1 0,-2 0 0,-3 1 0,-6 1 0,8-1 0,-5 2 0,-4 0 0,0 1 0,-5 0 0,0 1 0,-1 0 0,0-1 0,2-1 0,3-2 0,-6 2 0,-13 4 0,-10 5 0,-4 0 0,43-12 0,-3 0 0,-18 4 0,17 1 0,-46 5 0,-15 6 0,-17 6 0,-6-2 0,-4 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1:12:48.729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332 1 16383,'-17'23'0,"-2"4"0,-3 0 0,-11 10 0,8-2 0,-17 13 0,7-1 0,4-9 0,-4 2 0,16-18 0,-3 2 0,6-7 0,9-4 0,-1-7 0,16-4 0,40-2 0,19 0 0,-3-5 0,3-1 0,-14 5 0,-1-1 0,7-5 0,-2-1 0,39 2 0,-11-4 0,0 0 0,-17 1 0,-22 1 0,-15 4 0,-17 1 0,-8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1:12:50.546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2541 16383,'73'-49'0,"-13"9"0,13-6 0,-7 9 0,9-3 0,5-2 0,3 0 0,-8 3 0,3-1 0,2-1 0,3 0 0,4-2 0,-8 5 0,2 0 0,4-2 0,1 0 0,2 0 0,0 0 0,1 1 0,-4 3 0,1 0 0,3 0 0,-1 1 0,1-1 0,-1 2 0,-2 0 0,-2 1 0,11-4 0,-4 1 0,-1 1 0,0 1 0,2-1 0,5 0 0,-17 7 0,4-1 0,1-1 0,3 1 0,0-1 0,-1 1 0,-1 1 0,-3 0 0,-3 1 0,15-5 0,-3 1 0,-3 1 0,-1 0 0,0 1 0,1-1 0,-2 1 0,1 1 0,-1-1 0,0 1 0,-1-1 0,2 0 0,2-1 0,3-2 0,0 0 0,-3 1 0,-6 3 0,-10 2 0,5-2 0,-11 4 0,5-2 0,12-6 0,8-3 0,-2 1 0,-8 3 0,-13 7 0,-6 4 0,-2-2 0,27-15 0,-3 1 0,-3 5 0,-9 4 0,-6 1 0,13-6 0,-42 18 0,-16 10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1:12:51.392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250 1 16383,'-18'52'0,"0"0"0,2-1 0,-1-4 0,-18 13 0,9-15 0,-7 1 0,13-16 0,-5-6 0,11 0 0,-1-15 0,3 0 0,42-16 0,36-8 0,14 1 0,-14 3 0,-1 1 0,6 5 0,-16 0 0,-1-1 0,18-3 0,4-1 0,-35 5 0,-13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1:15:44.830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1982 0 16383,'-46'0'0,"-11"4"0,-36 3 0,39-2 0,-3 0 0,-15 1 0,-4 0 0,-7 0 0,-3 0 0,-11 1 0,1-1 0,16 1 0,0-1 0,13-2 0,-1 0 0,2 1 0,-9 1 0,2 0 0,-19 0 0,4 0 0,27 0 0,2-1 0,-5 1 0,6-1 0,-3 0 0,-10 3 0,27-7 0,16 2 0,10-1 0,9-1 0,7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1:15:45.616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0 16383,'65'41'0,"-1"-1"0,-9-4 0,-1 0 0,-2-2 0,-1-1 0,23 21 0,-23-22 0,3 6 0,-22-18 0,8 4 0,-11-7 0,-6-3 0,-10-5 0,-2 0 0,-5-6 0,-1 2 0,0-2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1:15:46.110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630 1 16383,'-28'21'0,"5"9"0,-24 21 0,13 12 0,-19 12 0,8 7 0,0 3 0,1-1 0,6-3 0,-4-10 0,9-4 0,-6-7 0,7-4 0,7-18 0,-10 2 0,18-15 0,-8-2 0,12-4 0,7-10 0,0-4 0,6-2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1:16:38.794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14690 1 16383,'-5'46'0,"-8"-2"0,-9 21 0,-10 5 0,-2 23 0,14-43 0,-1 1 0,-1 8 0,-1 1 0,-2-1 0,0 2 0,-2 8 0,1 0 0,0-4 0,0 2 0,-1 11 0,-2 1 0,-4-6 0,-1 0 0,1 8 0,-1 1 0,-4 1 0,-3 1 0,4-14 0,-2 1 0,3-2 0,1 7 0,-2-2 0,-1-9 0,-6 1 0,5-3 0,4 2 0,0-3 0,-12 5 0,-2 1 0,2 6 0,0 0 0,3-13 0,0 0 0,-3 0 0,1 0 0,3-2 0,-1 0 0,-6-1 0,-2 0 0,-1 5 0,0 1 0,-4 0 0,-1 1 0,-2-1 0,-1 1 0,0-1 0,-1 1 0,-5 0 0,-4 1 0,13-11 0,-2 2 0,0-1 0,4-4 0,0-2 0,-2 2 0,-7 6 0,-2 2 0,0-2 0,1-3 0,1-1 0,0-1 0,0-3 0,0-1 0,-2 0 0,-8 3 0,-2 0 0,-1-2 0,-1-1 0,-2-2 0,-7 1 0,14-11 0,-7 2 0,-3-1 0,2-1 0,5-3 0,4-2 0,5-4 0,-2 0 0,-9 2 0,3-1 0,-8 3 0,-7 1 0,-2 1 0,0-1 0,4-2 0,5-3 0,-6 1 0,6-5 0,2 0 0,-3 0 0,-6 3 0,13-3 0,-4 2 0,-3 1 0,-2 1 0,-1 0 0,0-1 0,1 0 0,2-1 0,-5 0 0,1-1 0,0-1 0,1 0 0,-1 0 0,0 1 0,-2 0 0,8 0 0,-3 0 0,0 1 0,0 0 0,1 0 0,0 0 0,2-2 0,3-1 0,-9 1 0,4-2 0,1-1 0,0 0 0,0 0 0,-3 2 0,2 1 0,-3 0 0,-1 2 0,0 0 0,1-1 0,3 0 0,3-2 0,-9 3 0,5-2 0,2 0 0,-1-1 0,-4 2 0,3-2 0,-5 0 0,0 1 0,0-1 0,2 0 0,6 0 0,-12 3 0,5 1 0,2-2 0,-2-1 0,-6-1 0,-2-1 0,3-1 0,6-2 0,7-1 0,6-2 0,-2 1 0,-13 1 0,-3 0 0,2-2 0,12-3 0,2-2 0,3-2 0,-20 0 0,4-2 0,8-3 0,5-2 0,16-1 0,2-2 0,5 1 0,3-5 0,-28-15 0,25 10 0,4-9 0,4 19 0,-23 0 0,-23 0 0,40-2 0,-5-2 0,-20-5 0,-5-4 0,0-5 0,-3-2 0,15 4 0,-4 0 0,3-1 0,-13-4 0,2-1 0,17 5 0,-2 0 0,2 0 0,-23-6 0,1 0 0,-6-3 0,0-1 0,-1-2 0,6 1 0,28 10 0,2 2 0,-8-6 0,3 0 0,-10-6 0,23 13 0,2 0 0,-14-11 0,14 8 0,15 4 0,14-1 0,5 10 0,5-4 0,3 8 0,3-5 0,2 3 0,-1-1 0,-1-5 0,-3 5 0,1-6 0,-5 4 0,4-1 0,-7 0 0,3 0 0,-8-1 0,7 1 0,-5-1 0,5 4 0,-2-2 0,-5 2 0,4-4 0,-4 1 0,0-1 0,-1 0 0,-4-3 0,5-1 0,-4-4 0,2-4 0,-3 3 0,3 0 0,-2 2 0,8 7 0,-8-3 0,7 6 0,-2 2 0,6 3 0,-1 0 0,5 0 0,-5 0 0,5 0 0,-2 0 0,3-3 0,1-1 0,-1-2 0,-3-1 0,2-4 0,-6 3 0,6 1 0,-5 0 0,5 7 0,-2-7 0,0 7 0,2-3 0,1 11 0,4 9 0,8 22 0,9 10 0,8 18 0,4-11 0,4 9 0,-5-10 0,0 4 0,-6-11 0,-2-2 0,-7-17 0,1-4 0,-3-7 0,-1-7 0,-3-1 0,-2-4 0,-8-25 0,-3 6 0,-10-24 0,2 17 0,-3-4 0,0 4 0,3 0 0,-3-4 0,5 4 0,-1 0 0,1-3 0,3 4 0,-3-5 0,5-5 0,-1 4 0,6-4 0,-2 5 0,6 0 0,-3 5 0,4 3 0,-3 6 0,3 4 0,-3-1 0,11 3 0,15-3 0,11 6 0,24-3 0,11 4 0,23-6 0,-41 3 0,0 0 0,36-4 0,8-4 0,-25 5 0,4 0 0,-19-2 0,-9 3 0,-17 0 0,-8 1 0,-3 4 0,-11 0 0,3 0 0,-25 4 0,-8 5 0,-21 5 0,-11 15 0,-2 3 0,-6 15 0,3 2 0,2 4 0,9 5 0,13-12 0,-4 15 0,19-18 0,-8 6 0,12-13 0,4-8 0,5-9 0,2-4 0,5-5 0,-5-6 0,3-1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1:17:51.885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3275 0 16383,'-46'4'0,"-8"-1"0,-25-3 0,14 0 0,-4 0 0,-2 0 0,-3 0 0,-20-1 0,-3 2 0,-1 4 0,0 5 0,29-1 0,-2 2 0,-1 2 0,-5 3 0,-2 1 0,1 3 0,-1 2 0,2 3 0,-1 2 0,2-1 0,1 2 0,-1 1 0,-3 3 0,0 2 0,1 3 0,5 1 0,2 2 0,1-1 0,10-6 0,1-2 0,1 4 0,-2 6 0,2 4 0,4-1 0,-6 12 0,2 1 0,-12 12 0,1 3 0,10-2 0,5 1 0,7 2 0,3 1 0,4-6 0,4 0 0,6 5 0,4 1 0,3 0 0,2 0 0,0-1 0,2 3 0,5 13 0,4 3 0,2-6 0,2 3 0,2-10 0,2 3 0,1 0 0,0-8 0,1-2 0,1 0 0,-2-2 0,1-1 0,1 0 0,0 2 0,1 0 0,2-3 0,5 10 0,4 0 0,1 19 0,4 0 0,6-10 0,3-3 0,-2-3 0,1-2 0,1-5 0,2-3 0,1-5 0,0 0 0,-1 2 0,-1-1 0,2-5 0,-1-2 0,-3-1 0,0 0 0,3-3 0,0-4 0,8 26 0,15 4 0,-13-22 0,23 19 0,2-13 0,9 1 0,1-21 0,9-6 0,-35-20 0,2-3 0,8 0 0,2-1 0,2-2 0,3-2 0,7-1 0,3-2 0,3-1 0,3-1 0,4 0 0,2 0 0,3-2 0,3-1 0,-12-1 0,3-1 0,-4 0 0,4-2 0,1 0 0,-4 0 0,5 0 0,-4 0 0,8 0 0,-2 0 0,11-6 0,2-2 0,-33 4 0,1-1 0,-2-3 0,25-9 0,-1-3 0,1 4 0,-1 0 0,-5-5 0,0-1 0,5 0 0,-1-2 0,-14-1 0,0 0 0,4-1 0,-3 0 0,-12 0 0,-1 0 0,-1 2 0,0 1 0,-5-3 0,0 0 0,1 0 0,-1 0 0,2-4 0,0 0 0,-4 1 0,0-2 0,2-5 0,-1-2 0,-3 1 0,-1-1 0,-1-1 0,-2-2 0,0-2 0,-1 0 0,-5 1 0,-3-1 0,-4-2 0,-3 1 0,19-28 0,-8-2 0,-23 28 0,-1 1 0,14-17 0,-12 3 0,-2 0 0,-4-6 0,6-18 0,-11-10 0,-1 14 0,-3 0 0,-5 24 0,-1 1 0,-2-21 0,-8-4 0,-5-5 0,-4 14 0,-5-1 0,-1 8 0,-4-4 0,-3 1 0,-5 0 0,-5 1 0,-1-1 0,-6-5 0,-3-1 0,-2-1 0,8 14 0,-2-1 0,-1 1 0,1-1 0,-1 0 0,0-1 0,0 1 0,2 2 0,-7-4 0,2 2 0,-4-3 0,-3-3 0,-4-6 0,-1 1 0,2 5 0,2 5 0,1 4 0,-4-2 0,-3-2 0,-5-4 0,-1 1 0,0 5 0,8 9 0,0 4 0,0 2 0,-2 1 0,1 1 0,-2 3 0,0 0 0,-2 2 0,-2-1 0,-3 1 0,1 2 0,3 3 0,-6-2 0,3 4 0,-3 2 0,-9-1 0,-4 3 0,3 6 0,15 8 0,1 5 0,-2 0 0,-8-3 0,-1 1 0,-1 2 0,1 3 0,1 1 0,3 3 0,-19 0 0,3 6 0,-3 9 0,3 5 0,18 0 0,3 6 0,-2 12 0,6 2 0,-18 13 0,30-13 0,37-27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48:01.502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149 0 16383,'-32'0'0,"2"0"0,8 0 0,0 0 0,5 0 0,2 0 0,9 8 0,2-1 0,4 12 0,0 3 0,0 2 0,0 4 0,0-6 0,0 0 0,0-6 0,0 5 0,0-10 0,0 4 0,0 7 0,0-4 0,0 32 0,0-1 0,0 31 0,7 12 0,-3-36 0,1 1 0,-1-4 0,1 1 0,4 25 0,-2-1 0,-4 16 0,5-20 0,-1-3 0,-5 5 0,5 14 0,-7-27 0,0-10 0,0-10 0,0-7 0,0 8 0,0 9 0,0 10 0,0 16 0,0 14 0,0-17 0,0-23 0,0 1 0,0 22 0,0 16 0,0-11 0,0-19 0,0-1 0,0-23 0,0 4 0,0-19 0,0 5 0,0-6 0,0 0 0,0 0 0,0 0 0,0 0 0,0 6 0,0 9 0,0 9 0,0 23 0,0 6 0,0 16 0,0-17 0,0 13 0,0-22 0,0 15 0,0-17 0,0-10 0,0-16 0,0-9 0,0-11 0,0-2 0,0-5 0,0 0 0,0 0 0,0 5 0,0 2 0,0 4 0,0 8 0,0 0 0,0 7 0,0 0 0,0 1 0,0-8 0,0 9 0,0-19 0,0 6 0,0-15 0,0 0 0,0-1 0,0 1 0,0-1 0,0 1 0,0 0 0,0 0 0,0-1 0,0 1 0,4-5 0,7 4 0,5-3 0,12 5 0,2 1 0,6 0 0,8 0 0,1 1 0,7 0 0,1-6 0,7 5 0,-6-10 0,15 11 0,-7-6 0,9 1 0,19 6 0,-5-6 0,-34 0 0,0 0 0,31 0 0,7 6 0,-15-12 0,5 4 0,-23-6 0,2 0 0,-26 0 0,3 0 0,-13 0 0,-6 0 0,0 0 0,-6 0 0,-1 0 0,7 0 0,0 0 0,6 0 0,14 6 0,-5 1 0,27 0 0,-11 4 0,13-9 0,-7 9 0,-1-9 0,-6 3 0,-3-5 0,-7 6 0,-6-5 0,4 4 0,-4-5 0,13 0 0,-5 0 0,30 7 0,-19-5 0,29 5 0,-15-1 0,8-5 0,0 12 0,-9-6 0,-9 1 0,-10-2 0,-13-1 0,-1-4 0,-8 4 0,15-5 0,-11 0 0,32 0 0,-23 0 0,33 0 0,-20 0 0,14 0 0,-9 0 0,-6 0 0,-9 0 0,-9 0 0,-11 0 0,-2 0 0,-5 0 0,0 0 0,5 0 0,2 0 0,4 0 0,8 0 0,-6 0 0,5-5 0,-6 4 0,-5-4 0,3 0 0,-8 4 0,3-4 0,-5 5 0,0 0 0,-1 0 0,1 0 0,-1 0 0,1 0 0,5 0 0,1 0 0,13 0 0,-6 0 0,12 0 0,-12 0 0,5 0 0,-6 0 0,-5 0 0,-2 0 0,-5 0 0,0 0 0,-5-4 0,-1-2 0,-4-3 0,0-1 0,0 0 0,0 0 0,0 0 0,0 0 0,0 0 0,0 0 0,0 0 0,-4 0 0,-2 0 0,1 0 0,-5-6 0,9 5 0,-4-4 0,5 5 0,0 0 0,0 0 0,0 1 0,0 0 0,0-1 0,0 1 0,0-1 0,0 1 0,0-1 0,0 1 0,0-1 0,0 1 0,0-1 0,0 1 0,0-1 0,0 1 0,0 0 0,0 0 0,-4-1 0,-2 5 0,1 1 0,0 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1:18:22.583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1605 16383,'1'8'0,"6"14"0,32 15 0,13 22 0,5-1 0,8 8 0,-21-17 0,8-2 0,-22-18 0,5 5 0,-14-16 0,-5-2 0,-5-12 0,0-1 0,-1-10 0,19-13 0,14-12 0,5 0 0,10-1 0,8 0 0,9 0 0,9-2 0,11-1 0,-3 2 0,-17 9 0,-2 2 0,7 1 0,10-1 0,9 0 0,2 1 0,-5 1 0,-16 4 0,-4 0 0,1 2 0,3-1 0,-2 3 0,3 0 0,2 1 0,0-1 0,-1-1 0,0-1 0,1-2 0,0-1 0,-2 2 0,-4 1 0,1 1 0,-3 3 0,-2-1 0,3-2 0,12-3 0,3-2 0,-2-1 0,-4 2 0,0-1 0,-5 2 0,2-2 0,14-4 0,2-2 0,-2 1 0,-10 1 0,-2 0 0,-2 0 0,-9 1 0,-3 1 0,-4 0 0,6-2 0,-5 2 0,-4 1 0,-5 1 0,17-9 0,-1 9 0,-21-5 0,-17 18 0,-15-5 0,-5 10 0,-5-3 0,-10 4 0,-15-8 0,-37-16 0,-31-20 0,17 11 0,-2-4 0,6-1 0,0-1 0,-17-9 0,1-2 0,8-1 0,4 0 0,9 7 0,2 1 0,-5-8 0,3 1 0,-12-18 0,-4 0 0,26 20 0,21 26 0,17 11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24:36.685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1064 74 16383,'-79'0'0,"0"0"0,-3 0 0,12 0 0,28 0 0,-8 0 0,24 0 0,1 0 0,3 8 0,1 1 0,-5 13 0,4-8 0,0 6 0,-4-2 0,9-1 0,-10 10 0,9-13 0,-9 12 0,13-8 0,-11 5 0,5 9 0,-8-8 0,3 14 0,2-4 0,4 4 0,-5 1 0,4-1 0,0 1 0,1 4 0,9-4 0,-9 5 0,8-1 0,-3 2 0,4 6 0,0 0 0,-1 7 0,1-6 0,-1 6 0,1-7 0,0-1 0,4-5 0,-2-6 0,7-8 0,-3-10 0,4-1 0,0-8 0,0-1 0,0-4 0,0 0 0,0 4 0,0 1 0,0 14 0,4 2 0,1 9 0,9 1 0,1 5 0,4-4 0,0 5 0,-5-12 0,3-1 0,-3-5 0,-1-5 0,2 0 0,-2-6 0,7 2 0,1-5 0,5 5 0,0-4 0,0 4 0,0-3 0,5 3 0,-4-7 0,4 6 0,-5-6 0,0 3 0,5-5 0,-4 1 0,4 0 0,0 0 0,1 0 0,1-4 0,3 4 0,9-8 0,1 3 0,26-4 0,-4 0 0,22 0 0,1 0 0,-18 0 0,11 0 0,-29 0 0,18-5 0,-19 4 0,-4-8 0,-23 4 0,-1 0 0,-14-2 0,-1 6 0,-4-5 0,4 5 0,5-10 0,1 6 0,8-11 0,1 2 0,7-4 0,4-1 0,-3-4 0,2 3 0,-12 1 0,6 2 0,-17 9 0,6-4 0,-10 1 0,6-6 0,-1-10 0,4-5 0,6-11 0,-4 3 0,9-9 0,-4 4 0,1-6 0,-1 0 0,-6 11 0,1-2 0,-7 19 0,-1-3 0,-4 11 0,-3 3 0,-2-3 0,-3 3 0,0-8 0,0-7 0,0-11 0,0-7 0,-10-19 0,-1 15 0,-11-20 0,1 16 0,1 0 0,-1 2 0,7 19 0,-3 1 0,-7-2 0,0 5 0,-20-7 0,1 0 0,-10-3 0,-9-7 0,12 2 0,-10-2 0,13 8 0,-1 1 0,8 6 0,7 6 0,11 6 0,-9-4 0,12 11 0,-23-17 0,18 14 0,-31-16 0,25 11 0,-25-7 0,26 8 0,-3 4 0,1-8 0,7 15 0,0-10 0,5 13 0,11-1 0,-3 2 0,4 3 0,-4 0 0,-1 0 0,-4 0 0,-4 0 0,-2 0 0,-4 0 0,0 4 0,-4 1 0,2 0 0,-3 3 0,6-8 0,-1 4 0,4-4 0,-3 4 0,8-3 0,-3 3 0,8-4 0,1 0 0,4 0 0,0 0 0,-1 0 0,1 0 0,0 0 0,4 3 0,0 4 0,3 0 0,-3 3 0,2-4 0,-2 1 0,0-3 0,2 2 0,-5-2 0,5 2 0,-5-2 0,2-1 0,-3-3 0,1 3 0,-1-2 0,0 2 0,3 0 0,-2-2 0,2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25:42.421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1330 16383,'0'63'0,"0"9"0,0 1 0,11 17 0,7-14 0,12 13 0,-3-35 0,4 10 0,-6-20 0,6 3 0,-6-3 0,4 0 0,1-8 0,-4 2 0,1-10 0,-5-2 0,1 1 0,5 1 0,-1-5 0,1 4 0,4-7 0,3 12 0,-3-11 0,7 12 0,-7-18 0,7 8 0,-6-9 0,-2 0 0,-10-2 0,4-3 0,-4-1 0,5 0 0,5 1 0,-4 0 0,21 1 0,-17-1 0,23 1 0,-14-5 0,5 4 0,-2-8 0,-5 3 0,-6-4 0,-1 0 0,-10 0 0,0 0 0,-9 0 0,2 0 0,-2 0 0,8 0 0,2 0 0,4-4 0,5-1 0,14-10 0,1-1 0,6-4 0,-4-4 0,-3-2 0,1-4 0,-1-1 0,-6 6 0,-9-2 0,-4 8 0,-10 3 0,-4 1 0,-1 6 0,-3-10 0,5-4 0,3-22 0,4-8 0,7-18 0,3-12 0,5-6 0,-15 31 0,0-2 0,-1 4 0,0-1 0,0-8 0,-3 2 0,9-26 0,-15 37 0,-1 1 0,2-18 0,0-14 0,-4 16 0,-2-12 0,-5 17 0,-16-26 0,-10 12 0,-1 28 0,-5 0 0,-1-5 0,-3-1 0,-9-7 0,-2-1 0,4 2 0,2 2 0,3 10 0,2 1 0,1-1 0,1 3 0,-18-15 0,-1-9 0,11 30 0,13 6 0,9 20 0,8 5 0,1 5 0,4 3 0,3 0 0,1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26:17.684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995 129 16383,'-16'-5'0,"1"2"0,0 3 0,2 0 0,-12 0 0,-2 0 0,-5 0 0,-1 0 0,2 0 0,-20 0 0,19 0 0,-30 0 0,22 9 0,-18-2 0,-1 18 0,15-10 0,-25 24 0,40-19 0,-44 30 0,46-24 0,-39 36 0,36-24 0,-17 29 0,27-13 0,-1 12 0,14-7 0,-8 5 0,14-12 0,-9 12 0,9 3 0,-13-7 0,11 5 0,-6-7 0,9-12 0,0 10 0,0-17 0,0 11 0,0-11 0,0 4 0,0 1 0,0-5 0,0 4 0,0-10 0,4 3 0,1-9 0,4 4 0,0-5 0,3 0 0,1-5 0,4 4 0,5-3 0,1 6 0,19 13 0,-7-17 0,14 16 0,-5-19 0,2 5 0,-1-1 0,-1-6 0,-7-4 0,1-2 0,-6-4 0,-1 0 0,-10-1 0,-4-3 0,-3-2 0,-2-3 0,8 0 0,13 0 0,7 0 0,24 0 0,-15-4 0,21-7 0,-24 0 0,12-13 0,-13 11 0,-2-10 0,-10 9 0,-2-4 0,-5 1 0,-5 0 0,5-5 0,-4-1 0,7-5 0,-6 1 0,5-7 0,-5 6 0,8-12 0,-8 12 0,0-5 0,-6 12 0,-4-4 0,-1 3 0,0-4 0,-2 1 0,3-7 0,-5 5 0,2-9 0,-1 3 0,5-10 0,-4 4 0,5-5 0,-10 6 0,-1-5 0,-4 4 0,0-24 0,0 26 0,0-39 0,-5 19 0,-6-17 0,-19-14 0,-7 4 0,6 28 0,-3 0 0,-1 1 0,0 1 0,3 7 0,-2 1 0,-5-4 0,0 3 0,-15-14 0,-12-6 0,11 27 0,-4 8 0,29 21 0,0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26:37.253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1714 1817 16383,'-47'0'0,"-1"0"0,-17 0 0,-3-10 0,-7 2 0,14-8 0,-8 5 0,13-4 0,-10-2 0,14 1 0,3 1 0,15 2 0,-8-2 0,3-8 0,0 3 0,1-4 0,0 0 0,9 1 0,-10-12 0,3 4 0,0-9 0,1-1 0,4-1 0,1-3 0,4 6 0,2 0 0,5-5 0,-1-1 0,-1-6 0,5 0 0,-3 0 0,8 0 0,-8 6 0,8 2 0,-6 5 0,1-12 0,-4 3 0,3-17 0,-4-2 0,3-9 0,-1-15 0,8 20 0,0-17 0,5 26 0,-1-5 0,2 19 0,5 10 0,0 16 0,0 4 0,0 6 0,0 4 0,0 1 0,0-1 0,-3 3 0,-3 1 0,-2 6 0,-2 5 0,-3 20 0,-2 1 0,-6 27 0,2-15 0,-2 15 0,1-11 0,0 6 0,4-1 0,-2-5 0,7-6 0,-2-13 0,5-6 0,3-8 0,2-1 0,0-7 0,2-17 0,-2 2 0,3-14 0,0 4 0,0 5 0,0-9 0,0 3 0,0 1 0,0 1 0,0-1 0,0 8 0,0-6 0,0 7 0,0-4 0,0 0 0,0 4 0,3-3 0,-2 7 0,6-3 0,-3 4 0,0 0 0,2-1 0,-5 1 0,5 0 0,-2 0 0,0-4 0,2 3 0,-2-4 0,4 1 0,-1 6 0,0-5 0,-3 6 0,3 0 0,-4 1 0,1 0 0,5 2 0,-5-2 0,6 7 0,-3 0 0,0 3 0,4 0 0,5 1 0,1-4 0,8 4 0,-8-3 0,8-1 0,-9 3 0,1-3 0,-2 1 0,-7 1 0,6-2 0,-6 3 0,7 1 0,-6 3 0,2-3 0,-4 3 0,4-3 0,-3-1 0,3 0 0,-4-3 0,-3 0 0,-1-4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26:46.437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747 1401 16383,'0'-43'0,"0"-15"0,0 28 0,0-25 0,0 21 0,0-10 0,0 7 0,0-1 0,0-5 0,0-3 0,0-4 0,-10-8 0,-8-8 0,-25-19 0,-1 6 0,13 32 0,-1 0 0,-23-33 0,25 40 0,-1 0 0,-29-38 0,15 26 0,-11-8 0,19 23 0,-11-7 0,13 10 0,6 13 0,8 1 0,9 15 0,0-9 0,2 12 0,5-11 0,-2 14 0,7 11 0,4 7 0,1 12 0,0-5 0,3 0 0,-3 5 0,3-4 0,1 4 0,0-5 0,0 0 0,-1-5 0,-4 0 0,0-10 0,-1 0 0,-2-3 0,2-1 0,-11-37 0,-2 14 0,-14-38 0,4 21 0,-4-6 0,6 1 0,-1 6 0,6 5 0,0 6 0,9 9 0,-3 1 0,6 4 0,13 3 0,8 1 0,22 3 0,3 0 0,0 4 0,-2 1 0,-10 4 0,-7-3 0,-6 1 0,-8-6 0,-1 5 0,-4-5 0,0 6 0,-3-7 0,0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27:15.231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1915 18 16383,'-19'0'0,"-4"0"0,6 0 0,-8 0 0,3 0 0,-4 0 0,0 0 0,0 0 0,-5 0 0,4 0 0,-10 0 0,-8 0 0,-8 0 0,-6 0 0,-10 0 0,-7 0 0,-24 0 0,45 0 0,-1 0 0,1 0 0,0 0 0,-4 0 0,1 0 0,2 0 0,2 0 0,1 0 0,3 0 0,-29 0 0,9 0 0,17 4 0,-1 6 0,-2 6 0,22 2 0,-9 7 0,20-11 0,-10 13 0,10-8 0,-6 15 0,5-6 0,1 10 0,-1-4 0,4 4 0,-5 7 0,5 0 0,5 5 0,0-5 0,5 4 0,5-4 0,0 0 0,5 4 0,0-10 0,0 10 0,0-4 0,0 20 0,8-22 0,3 25 0,9-26 0,6 21 0,2 4 0,5 0 0,0-1 0,-1-2 0,0-5 0,-6-11 0,5 13 0,0-18 0,-3 9 0,7-1 0,-16-17 0,5 8 0,-7-14 0,0-2 0,-3-1 0,1-4 0,4 11 0,6 7 0,0-4 0,4 9 0,-5-5 0,13 9 0,-10 3 0,8-3 0,-14-4 0,3-5 0,-9-2 0,-2-4 0,-4-3 0,-1-4 0,1 0 0,-4 0 0,3 5 0,-7 2 0,3 4 0,-4 1 0,0-1 0,0 7 0,0-5 0,0 4 0,0-5 0,0-6 0,0-1 0,0-5 0,0-4 0,0 2 0,0-2 0,0 4 0,-4 0 0,-4-1 0,-7 7 0,-7-4 0,3 3 0,-14-2 0,8-1 0,-13-3 0,3 3 0,-3-8 0,-1 4 0,1-5 0,6-1 0,0 0 0,11-2 0,0 1 0,6-1 0,3-5 0,0 4 0,5-7 0,3 3 0,0-4 0,4 0 0,0 0 0,0 4 0,0 1 0,0 4 0,0 0 0,0 4 0,4 1 0,5 5 0,9 1 0,5 0 0,11 2 0,1 0 0,4-3 0,0-2 0,-1-6 0,-6 0 0,-1-3 0,-5-3 0,0-3 0,-5-5 0,4 0 0,2-4 0,11 0 0,7 0 0,6 0 0,6 0 0,10 0 0,-12 0 0,15 0 0,-17 0 0,12 0 0,-6 0 0,-2 0 0,-6 0 0,-6 0 0,19-5 0,-16-5 0,11-6 0,4-6 0,-20 7 0,20-6 0,-24 7 0,-1-1 0,-7 1 0,-10 6 0,0 3 0,-9-2 0,-1 7 0,-1-11 0,2 6 0,14-11 0,3-4 0,9 0 0,1-4 0,-1 5 0,-1 1 0,-4-1 0,-2 5 0,-10 2 0,-4 4 0,-6 0 0,-4 4 0,0 1 0,-3 0 0,2 2 0,-2-9 0,12 4 0,2-9 0,7 1 0,7-4 0,-10 5 0,13-1 0,-12 2 0,4 2 0,-11 2 0,-5 1 0,-4 6 0,0-2 0,0 3 0,0-3 0,1-5 0,3-4 0,6-10 0,12-1 0,1-12 0,10 4 0,-9-3 0,2 4 0,-9 3 0,3-1 0,-4 1 0,5-2 0,2-9 0,4 1 0,5-21 0,5 0 0,10-20 0,-17 15 0,8-18 0,-17 20 0,1-12 0,-3 7 0,-4 7 0,-6 1 0,-1 7 0,-10 6 0,0-18 0,-5 8 0,0-25 0,0-3 0,-3 33 0,0-1 0,0 1 0,-1-2 0,-6-11 0,0-1 0,3 8 0,-1-1 0,-4-13 0,-2 2 0,-4-23 0,5 34 0,0 1 0,-10-22 0,-6-7 0,0 4 0,-12 6 0,-5 10 0,-14-7 0,10 31 0,-3 1 0,-22-24 0,16 16 0,1-1 0,-4-18 0,25 27 0,0-1 0,-22-29 0,9 13 0,5 3 0,16 20 0,7 5 0,9 13 0,5 5 0,2 7 0,-8 1 0,-15 3 0,-33 0 0,-9 0 0,-27 0 0,51 0 0,2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28:01.141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3 0 16383,'0'99'0,"0"0"0,0 0 0,0 0 0,0 0 0,0 0 0,0 0 0,0 0 0,0-9 0,0-15 0,0 15 0,0-14 0,-1 16 0,1 11 0,-1 6 0,1 0 0,0-4 0,0-9 0,1-15 0,0-21 0,1 1 0,1-13 0,0 16 0,2 1 0,10-1 0,2 1 0,-2 10 0,2 0 0,9-4 0,3 1 0,1 10 0,1 0 0,0-10 0,4 3 0,4-2 0,4 5 0,-4-7 0,-6-3 0,2-1 0,8 4 0,7 6 0,-5-7 0,-6-8 0,1 1 0,9 10 0,7 7 0,-2-2 0,-10-13 0,-1-2 0,2 3 0,-2-4 0,3 4 0,-1-1 0,-3-5 0,16 20 0,-1-4 0,-9-12 0,3 1 0,-1-4 0,8 7 0,1-1 0,-7-9 0,3 2 0,-1-1 0,-5-6 0,-1-2 0,1-1 0,2-3 0,0-1 0,-3-3 0,3 5 0,-1-2 0,3-2 0,-1-3 0,22 9 0,1 11 0,-13-26 0,-17-5 0,-17-16 0,-7-2 0,-13-8 0,-5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28:22.314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375 1539 16383,'0'-20'0,"0"-14"0,0 5 0,0-21 0,0 11 0,0-10 0,0 10 0,0-11 0,0 16 0,0-8 0,0 19 0,0-7 0,0 13 0,0-13 0,0 8 0,-4-5 0,3-3 0,-6 2 0,6-5 0,-12-3 0,11 3 0,-10 1 0,7 1 0,0 9 0,-3 2 0,8 4 0,-4 0 0,0-10 0,-1 4 0,-4-10 0,0 1 0,0 4 0,0-10 0,0 10 0,0-4 0,0 9 0,1 2 0,0 8 0,4 1 0,-2 7 0,5-2 0,-6 2 0,3-12 0,-5-7 0,-3-4 0,1-15 0,-2 8 0,0-4 0,3 6 0,-3 6 0,5 9 0,0-3 0,4 12 0,-3 0 0,3 2 0,1 2 0,0-11 0,3 3 0,0-9 0,-4 5 0,3 5 0,-2-1 0,3 5 0,-4 30 0,3-13 0,-2 25 0,-1-19 0,0-4 0,-4 3 0,4-7 0,-3 6 0,3-6 0,-4 7 0,4-7 0,-3 7 0,3-7 0,0 3 0,-3-4 0,6 0 0,-2 0 0,3 0 0,0 0 0,9-3 0,4-2 0,15-2 0,-1 0 0,4 0 0,-5 0 0,0 0 0,0 0 0,-5-3 0,-1 2 0,1-3 0,-5 1 0,4-2 0,-4-2 0,-4 2 0,3-2 0,-7 6 0,3-5 0,-4 5 0,0-2 0,0 3 0,-25-4 0,-6-6 0,-15-3 0,-8-7 0,13 2 0,-9-2 0,11 6 0,0-3 0,15 11 0,-7-9 0,15 10 0,-3-7 0,5 8 0,6-2 0,-2 3 0,3-4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28:41.214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1187 47 16383,'-51'0'0,"-10"4"0,-22 3 0,-3 2 0,17-1 0,16 1 0,0 1 0,-47 1 0,-17 2 0,39 8 0,58 10 0,-19 1 0,18 5 0,-17-6 0,16 12 0,-12-6 0,9-2 0,5 1 0,-1-12 0,7 12 0,-4-9 0,4 10 0,-3-5 0,6 1 0,-7 14 0,7-12 0,-4 27 0,4-2 0,0 7 0,0 14 0,4-20 0,-3 17 0,4-17 0,-1 12 0,-2-14 0,8-1 0,-4-13 0,5-7 0,0-11 0,0-7 0,0-5 0,0 1 0,0 0 0,0 4 0,0 2 0,0 9 0,0-4 0,0 9 0,0-4 0,4 5 0,1-5 0,4-1 0,0-5 0,-1-8 0,-4 1 0,3-11 0,-3 3 0,11 1 0,9 6 0,10 7 0,12 5 0,9 8 0,4-4 0,-3-2 0,1 5 0,-11-11 0,0 6 0,-2-9 0,-16-9 0,-3-1 0,-9-5 0,-4 0 0,-1-4 0,-4-1 0,4 0 0,10-2 0,13 7 0,11-2 0,0 0 0,4 3 0,-4-8 0,0 3 0,-1 0 0,-12-3 0,0 4 0,-7-5 0,1 0 0,5 0 0,2 0 0,17 0 0,3 0 0,20 0 0,2 0 0,-1 0 0,6-6 0,-13 0 0,-1 0 0,-8-4 0,-19 9 0,-2-7 0,-15 7 0,-6-3 0,-1 4 0,7-4 0,-4 3 0,23-8 0,-12 3 0,15-3 0,-7 3 0,1-2 0,-6 3 0,-1 0 0,-9-3 0,-2 8 0,-8-4 0,-1 4 0,-4-3 0,0 2 0,0-9 0,14 0 0,4-8 0,7 0 0,6-11 0,-4 3 0,7-9 0,-1 0 0,-5 5 0,5-5 0,-11 6 0,0 1 0,-2 0 0,-3 0 0,4 0 0,6-11 0,2 2 0,1-10 0,-2 2 0,-4-2 0,-1 1 0,-4-4 0,-2 9 0,-9 3 0,-2 11 0,-5 7 0,0 4 0,-4 4 0,0-6 0,-4-4 0,-5-15 0,-10-15 0,-15-16 0,0 7 0,-14-14 0,20 22 0,-8-6 0,13 14 0,0 6 0,5 12 0,2 11 0,8 5 0,1 4 0,-1 3 0,0-7 0,-13-3 0,3-8 0,-8-5 0,1 5 0,2-3 0,2 8 0,2-4 0,6 9 0,-2 1 0,4 4 0,0 3 0,-4-2 0,-23-10 0,2-4 0,-31-13 0,21 7 0,-20-5 0,15 5 0,-11-5 0,13 5 0,7 3 0,7 9 0,9 2 0,2 3 0,8 2 0,-3-1 0,-7-5 0,-6-1 0,-22-11 0,9 9 0,-15-13 0,5 11 0,-2-7 0,-5 4 0,13 1 0,2 5 0,15 2 0,2 8 0,10-2 0,4 6 0,1-3 0,-4 4 0,-3 0 0,-8 0 0,-32-4 0,-5-1 0,13 3 0,-9-3 0,9 1 0,38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48:12.859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1 240 16383,'0'-35'0,"0"-4"0,0 15 0,0-4 0,0 7 0,4 9 0,6 3 0,52 9 0,-15 0 0,46 0 0,-39 0 0,15 0 0,-6 0 0,8 0 0,-1 0 0,-7 0 0,6 0 0,-15 0 0,15 0 0,-15 0 0,7 0 0,-9 0 0,1 0 0,-8 0 0,5 0 0,-12 0 0,6 0 0,-1 0 0,-5 0 0,12 0 0,-4 0 0,6 0 0,0 0 0,-6 0 0,4 0 0,-12 0 0,-1-10 0,-9 7 0,-6-6 0,-5 9 0,4 0 0,-10 0 0,4 0 0,0 0 0,2 0 0,5 0 0,6 0 0,-4-5 0,10 3 0,3-3 0,0 5 0,7 0 0,-8 0 0,0 0 0,0 0 0,0 0 0,7 0 0,2-5 0,8 3 0,-1-4 0,0 6 0,1-6 0,-1 5 0,0-5 0,-6 6 0,-3 0 0,-7 0 0,0 0 0,-6 0 0,-2 0 0,-6 0 0,0 0 0,0 0 0,0 0 0,0 0 0,-5 0 0,9 0 0,-7 0 0,9 0 0,-6 0 0,0 0 0,0 0 0,6 0 0,-5 0 0,5 0 0,1 0 0,-6 0 0,5 0 0,-6 0 0,0 0 0,0 0 0,0 0 0,-6 0 0,5 0 0,-10 0 0,10 0 0,-5 0 0,6 0 0,0-5 0,0 4 0,0-4 0,6 5 0,-10 0 0,9 0 0,-16 0 0,5 0 0,-1 0 0,-4 0 0,4 0 0,-5 0 0,0 0 0,0 0 0,0 0 0,0 0 0,5 0 0,-4 0 0,10 0 0,-10 0 0,4 0 0,-5 0 0,0 0 0,0 0 0,-1 0 0,1 0 0,-1 0 0,1 0 0,-1 0 0,-4 4 0,0 2 0,-1-1 0,-3 3 0,3-2 0,-4 4 0,5 0 0,-4 11 0,3 4 0,2 11 0,-5 7 0,4 10 0,-5 10 0,0 27 0,0-14 0,7 24 0,-5-18 0,5 0 0,-7 8 0,0-17 0,0-1 0,0-12 0,0-14 0,0-3 0,0-13 0,0-8 0,0-1 0,0-4 0,0 11 0,0 17 0,6 11 0,-5 24 0,6 2 0,-7-8 0,0 24 0,0-31 0,6 24 0,-4-20 0,4-16 0,-1-3 0,-3-16 0,3-7 0,-5 0 0,5-1 0,-3 1 0,3 7 0,-5 0 0,6 8 0,-5 9 0,11 2 0,-11 13 0,11-13 0,-11 6 0,11-9 0,-5 1 0,1 7 0,-3-5 0,-5 14 0,0-15 0,0 15 0,0-15 0,0 7 0,0-9 0,0-7 0,0-8 0,0-9 0,0-6 0,0-6 0,0 0 0,0-6 0,0 0 0,0-1 0,0 1 0,0 0 0,0 5 0,0 1 0,0 12 0,0 2 0,0 6 0,0 0 0,0 0 0,0 1 0,0-8 0,0 0 0,0-13 0,0-1 0,0-5 0,0 0 0,0 0 0,0-1 0,0 1 0,0 11 0,0-3 0,0 10 0,0-11 0,0 3 0,0-9 0,0 5 0,0-6 0,0 0 0,0-1 0,0 1 0,0-1 0,0 1 0,-4 0 0,3 0 0,-4 0 0,1-5 0,-1-1 0,-5-4 0,1 0 0,-1 0 0,0 0 0,0 0 0,0 0 0,0 0 0,0 0 0,1 0 0,-1 0 0,0 0 0,0 0 0,1 0 0,-1 0 0,1 0 0,-1 0 0,1 0 0,0 0 0,-1 0 0,1 0 0,-1 0 0,1 0 0,-1 0 0,0 0 0,0 0 0,0 0 0,0 0 0,5 0 0,1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29:08.334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5 1465 16383,'-4'-19'0,"3"-9"0,7-12 0,6-7 0,4-10 0,4-8 0,-5 22 0,7-26 0,2 28 0,-2-17 0,8 7 0,-14 6 0,11 6 0,-12 7 0,4 0 0,-4 9 0,-1-7 0,2 9 0,7-6 0,-5 1 0,9-3 0,-3 2 0,9-2 0,3-1 0,11-6 0,-12 9 0,11-12 0,-14 18 0,3-12 0,-2 9 0,-5-4 0,-1 4 0,-4-2 0,-2 9 0,0-4 0,-5 8 0,9-3 0,8-3 0,-5 4 0,15-4 0,-11 6 0,0 2 0,-1 2 0,-9 2 0,-6 2 0,-5 1 0,-4 1 0,0 0 0,0 2 0,-3-5 0,0 2 0,-4-3 0,0 1 0,0-1 0,0 0 0,-7-1 0,-2 4 0,-3-3 0,-3 3 0,7 0 0,-3-3 0,3 6 0,4-5 0,-2 5 0,2-2 0,0 0 0,-2 2 0,-1-6 0,-1 3 0,-3 0 0,0-3 0,2 3 0,-2 0 0,4-3 0,10 22 0,-1-7 0,12 17 0,-5-10 0,2 1 0,-3 0 0,0 4 0,0-3 0,-3 3 0,-2-4 0,1 4 0,-3-7 0,3 6 0,0-7 0,-4 4 0,7 0 0,-6-4 0,3-1 0,-4-4 0,3 0 0,-2 0 0,2 0 0,-3-23 0,0 3 0,-4-17 0,-8-2 0,3 17 0,-3-11 0,5 17 0,3-2 0,0 4 0,1 0 0,3 1 0,0-4 0,0 2 0,0-2 0,3-1 0,5 3 0,1-3 0,2 3 0,-4 1 0,0 3 0,0-3 0,0 6 0,0-2 0,0 3 0,4 0 0,1 0 0,4 0 0,-1 0 0,-3 0 0,-1 0 0,-4 0 0,0 0 0,0 0 0,1 0 0,-1 0 0,-1 0 0,1 0 0,0 0 0,-3 3 0,-8 8 0,-10 2 0,-3 6 0,-3-3 0,0 1 0,6-1 0,-5-3 0,10-2 0,-2-4 0,4 0 0,3 0 0,-2 1 0,5-1 0,-2 0 0,3 0 0,0 0 0,-3-3 0,2 2 0,-2-3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29:10.952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963 1552 16383,'0'-25'0,"0"-14"0,0 9 0,-5-13 0,0-1 0,-5-7 0,0 9 0,-5-12 0,5 14 0,-4-4 0,0 5 0,4 8 0,-3 0 0,-11-9 0,6-6 0,-12 0 0,11 7 0,-14-19 0,17 30 0,-28-44 0,17 39 0,-7-19 0,0 7 0,11 15 0,-1-5 0,-2 11 0,8 3 0,-4-5 0,2 8 0,-3-8 0,-6-3 0,-4-6 0,2 0 0,-8-4 0,4 4 0,-1-6 0,-4 5 0,15 7 0,-7 6 0,15 11 0,-3 0 0,8 4 0,1 4 0,4-3 0,0 6 0,0-2 0,3 0 0,-2 2 0,2-2 0,-3 0 0,0 2 0,3 4 0,1 15 0,3 3 0,4 15 0,1-9 0,0 4 0,-1-5 0,0-5 0,-3-4 0,2-6 0,-3-4 0,0 0 0,3-3 0,1-16 0,3 1 0,4-10 0,1 9 0,14 4 0,1-5 0,17 2 0,-5-3 0,-1 9 0,-6-3 0,-7 3 0,-3 0 0,-6 1 0,-5 1 0,-4 2 0,0-2 0,-3 0 0,-1-1 0,-21 1 0,3-8 0,-13 9 0,4-9 0,-3 6 0,4 0 0,-7-3 0,13 7 0,-3-7 0,4 8 0,1-7 0,2 6 0,-1-6 0,2 2 0,0-2 0,-3-1 0,3 0 0,0 4 0,1-3 0,3 6 0,1-5 0,0 5 0,0-5 0,3 5 0,1-2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31:50.013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 1 16383,'0'0'0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5:33:05.163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 16383,'0'0'0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36:55.418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 3760 16383,'0'-32'0,"0"-2"0,0-57 0,0-3 0,-1 16 0,2-6 0,6 2 0,2-5 0,-6 13 0,0-4 0,3-1 0,4-5 0,3-2 0,-2 3 0,-4 9 0,-1 3 0,1-3 0,4-13 0,2-3 0,-2 5 0,-1-11 0,-1 2 0,-1 20 0,2-1 0,-3 4 0,-1-9 0,-2 5 0,3 0 0,0 6 0,-6-17 0,2 27 0,0 2 0,-3-14 0,5 0 0,-4 23 0,4 11 0,-5-4 0,8 13 0,-6-6 0,16-2 0,-8 1 0,11-12 0,-1 11 0,2-19 0,-1 13 0,6-8 0,-5 9 0,-1 4 0,-2 2 0,-9 12 0,3 5 0,-1 1 0,-3 8 0,3-3 0,0 0 0,1-1 0,4-4 0,7-7 0,-6 5 0,12-10 0,-5 4 0,4-1 0,-4 3 0,2 4 0,-8 1 0,-1 4 0,-2 2 0,-7 4 0,7-1 0,-3 1 0,4-1 0,5 0 0,1 0 0,6-1 0,5-4 0,1 3 0,1-8 0,3 3 0,-3-4 0,-1 0 0,-1 1 0,-5 4 0,-6 1 0,-1 5 0,-5 4 0,1 2 0,-1 3 0,5 0 0,-3 0 0,13 0 0,-1 0 0,10 0 0,7 0 0,1 0 0,7 0 0,-1 0 0,-5 0 0,-3 4 0,-11 2 0,-2 3 0,-6 1 0,1-1 0,-1 1 0,8 10 0,-6-4 0,26 24 0,-21-13 0,37 28 0,-16-12 0,13 13 0,-8-13 0,16 21 0,-32-26 0,-6-3 0,-1 1 0,4 11 0,13 15 0,-14-4 0,8 16 0,-13-13 0,9 27 0,-10-21 0,4 21 0,-2-7 0,-6-6 0,4 3 0,-4-6 0,0 2 0,-1 4 0,-6-6 0,0 7 0,1 3 0,0 0 0,-5 5 0,3-5 0,-13-33 0,1 1 0,14 42 0,0-9 0,0-4 0,-1-7 0,1 10 0,0 0 0,3-10 0,-8-2 0,6-13 0,-8 13 0,5-13 0,-5 6 0,-2-7 0,-5 0 0,0-7 0,0 5 0,0-5 0,-1 0 0,1-1 0,-1-13 0,0-1 0,-5-11 0,3 0 0,-7-10 0,3-2 0,-8-6 0,0-2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36:56.762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 2695 16383,'17'-71'0,"6"0"0,4-17 0,-8 39 0,0-4 0,-3-11 0,-1-2 0,3-5 0,0-2 0,-1-13 0,-2-1 0,-3 7 0,0 1 0,3-10 0,0 5 0,-7 27 0,-1 3 0,3-9 0,1 4 0,1-10 0,0-12 0,-1 18 0,4 19 0,-8 3 0,10 13 0,-12 8 0,5-1 0,1 8 0,-2-4 0,11-18 0,5 1 0,3-20 0,0 9 0,-2-3 0,0 6 0,-4 0 0,4 5 0,-6 3 0,-6 10 0,-1 6 0,-5 6 0,4 0 0,6-2 0,6-10 0,12-8 0,-3 0 0,10-11 0,-5 9 0,1-3 0,-2 4 0,-7 8 0,-6 5 0,-6 7 0,-6 5 0,-4 0 0,0 4 0,-1-3 0,10 1 0,3-7 0,20 2 0,-1-14 0,9 12 0,1-13 0,0 14 0,-5-4 0,2 6 0,-21 0 0,8 5 0,-15-3 0,9 7 0,-3-7 0,16 7 0,19-9 0,16 9 0,23-5 0,-21 6 0,10 0 0,-22 0 0,-7 0 0,-3 0 0,-20 0 0,-6 0 0,-11 0 0,-6 0 0,-4 0 0,0 0 0,-4 0 0,-1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37:09.968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2 4614 16383,'0'-37'0,"0"-3"0,0-16 0,0-7 0,0-18 0,0 31 0,0-2 0,0-8 0,0-1 0,0-4 0,0-1 0,0-4 0,0-1 0,0 0 0,0-1 0,0-9 0,0-1 0,0-2 0,0 1 0,0-6 0,0 1 0,0 0 0,0 0 0,-2-1 0,4 1 0,8-1 0,1 4 0,-9 22 0,1 3 0,10-3 0,1 3 0,-7-24 0,0 14 0,4-8 0,-5 35 0,0 5 0,3 0 0,-3 7 0,-1-16 0,5-3 0,8-21 0,4-12 0,-4 33 0,2-1 0,-5-9 0,-1 2 0,18-30 0,-19 36 0,0 1 0,10-16 0,1-6 0,-6 17 0,1 14 0,-8 8 0,7 5 0,-3 1 0,10-8 0,-4 6 0,18-27 0,-15 11 0,10-8 0,-7 2 0,-5 8 0,4-5 0,-9 7 0,1 8 0,-8 11 0,3 0 0,0 6 0,0 0 0,5-1 0,-1-4 0,6 3 0,2-10 0,6-3 0,0 0 0,1-6 0,-1 7 0,-4-4 0,1 8 0,-7-6 0,1 13 0,-4-2 0,0 9 0,-1-4 0,0 8 0,0-4 0,0 4 0,6 4 0,-5-2 0,9 2 0,2-5 0,1 5 0,4-4 0,0 3 0,-4-8 0,4 7 0,-6-5 0,-4 7 0,-2 0 0,0-4 0,-3 8 0,3-3 0,0 4 0,1 0 0,5 0 0,7 0 0,0 5 0,0 4 0,5 2 0,-10 7 0,4-7 0,-11 3 0,0-5 0,-10-1 0,3-3 0,-7 1 0,12 4 0,4 4 0,12 17 0,20 6 0,0 17 0,19 4 0,-25-8 0,13 3 0,-15-5 0,-2-6 0,-1 4 0,-16-21 0,-6-1 0,-5-6 0,-2 4 0,3 2 0,11 12 0,11 17 0,12 10 0,-20-20 0,1 2 0,18 25 0,-17-28 0,-2 2 0,12 30 0,11 5 0,-29-29 0,-2-2 0,7 17 0,3 20 0,-24-28 0,6 14 0,-6 17 0,1-4 0,0 14 0,-1-8 0,2 9 0,-5-44 0,2 0 0,-1 1 0,1 0 0,4 8 0,-1 0 0,-3-2 0,0-3 0,8 38 0,-9-40 0,0-1 0,3 21 0,-3-28 0,0 0 0,2 26 0,0-4 0,-6-22 0,3-1 0,-2 6 0,3-2 0,2 18 0,4-13 0,4 21 0,4-3 0,-4 15 0,2-15 0,-8 11 0,8-19 0,-8 12 0,9-7 0,-11-7 0,10-2 0,-10-14 0,4-1 0,-6-12 0,-1-12 0,0 3 0,-1-13 0,-2 4 0,-3-10 0,-3-4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37:11.461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0 836 16383,'0'-33'0,"0"-2"0,0 12 0,0-6 0,9 1 0,-3-1 0,8 1 0,-1 0 0,-2-7 0,3 5 0,14-25 0,-9 15 0,21-24 0,-6 13 0,23-17 0,-14 24 0,25-23 0,-29 37 0,19-17 0,-19 19 0,1 7 0,-12 8 0,-4 7 0,-2 2 0,0 4 0,-4 0 0,10 0 0,-5 4 0,5 6 0,9 23 0,-6-10 0,22 40 0,-12-20 0,1 11 0,3 2 0,-22-18 0,8 1 0,-11-1 0,-2-13 0,-3 0 0,-2-4 0,-5-12 0,-3 3 0,2-4 0,-7 4 0,8 6 0,-2 11 0,3 1 0,1 9 0,0-3 0,0-1 0,0-5 0,-1-8 0,-1-9 0,-3-1 0,-2-4 0,0-4 0,1-1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37:26.805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1827 16383,'0'-22'0,"0"-3"0,0-11 0,0-1 0,0-5 0,0 2 0,5 10 0,0-10 0,0 15 0,8-8 0,-7 15 0,4-10 0,-6 14 0,-1-3 0,-2 0 0,6 7 0,-2-16 0,3 15 0,1-14 0,9 4 0,-2-7 0,14-3 0,-9-4 0,3 4 0,1-4 0,-5 6 0,0 0 0,-7 5 0,-4 6 0,-1 6 0,0 4 0,0 0 0,0 0 0,0-9 0,1-2 0,5-15 0,1 4 0,11-12 0,-5 6 0,5-1 0,-6 3 0,-2 11 0,-5 4 0,0 3 0,-5 11 0,0-6 0,-1 3 0,2-5 0,-1-8 0,12-10 0,-3-5 0,14-2 0,-10 3 0,-1 6 0,-3 5 0,-7 2 0,2 9 0,-4 1 0,0 7 0,-1-2 0,1 3 0,4-4 0,1 0 0,9-6 0,1 4 0,11-4 0,-4 0 0,-1 4 0,-2-4 0,-9 5 0,4 0 0,-5 1 0,17-7 0,-1 4 0,20-10 0,12 2 0,1-4 0,7 4 0,-3-4 0,-6 10 0,-6-3 0,-4 5 0,-18 1 0,-2 4 0,-6 2 0,6 4 0,8 0 0,15 0 0,15 0 0,-23 0 0,2 0 0,4 0 0,2 0 0,13 0 0,0 0 0,-16 0 0,-2 0 0,12 0 0,-3 0 0,24 0 0,13 0 0,-30 0 0,-5 0 0,-27 0 0,-3 0 0,8 0 0,-4 0 0,24 0 0,-3 0 0,13 0 0,-6 0 0,5 0 0,-5 0 0,7 0 0,-14 0 0,-3 0 0,-25 0 0,-2 0 0,0 0 0,9 0 0,12 0 0,7 0 0,0 0 0,6 0 0,-4 0 0,4 5 0,-6-4 0,-13 8 0,-2-8 0,-18 3 0,-5-4 0,-2 0 0,2 0 0,11 0 0,1 0 0,9 0 0,3 0 0,1 0 0,5 0 0,-7 0 0,-6 4 0,-6-3 0,-7 4 0,-4-5 0,-5 0 0,3 0 0,7 0 0,8 0 0,10 0 0,7 0 0,1 0 0,7 0 0,-7 0 0,-7 0 0,-8 0 0,-11 0 0,-1 0 0,-9 0 0,-1 0 0,5 0 0,8 0 0,17 0 0,14 0 0,1 0 0,6 0 0,-14 0 0,-2 0 0,-11 0 0,-2 0 0,-11 0 0,-5 0 0,-6 0 0,-4 0 0,0 0 0,0 0 0,8 0 0,4 0 0,8-5 0,-5 0 0,0 0 0,-6-3 0,-4 4 0,-1-1 0,-4 2 0,-4-1 0,0 0 0,-4-3 0,-8-1 0,-7-1 0,-20-1 0,-9 0 0,-6 4 0,3 1 0,-1 5 0,5 0 0,1 0 0,8 0 0,10 0 0,2 0 0,9 0 0,1 0 0,4 0 0,4-4 0,0 0 0,4-3 0,11 13 0,-4-3 0,12 12 0,-6-11 0,5 4 0,4-7 0,1 3 0,11 1 0,2-4 0,5 3 0,-6-4 0,5 0 0,-10 0 0,4 0 0,-11 0 0,-1 0 0,-9 4 0,-1-3 0,-4 5 0,0-5 0,0 6 0,-4-3 0,2 1 0,-5 1 0,2-2 0,-3 3 0,0 0 0,0 0 0,-3 0 0,-1-3 0,-4-1 0,1 1 0,-6 4 0,0 6 0,-9 3 0,-4 13 0,1-4 0,-5 11 0,14-18 0,-13 15 0,18-22 0,-12 13 0,17-18 0,-5 2 0,7-5 0,-4-1 0,0-3 0,1 0 0,3-3 0,1-1 0,3-3 0,0 0 0,0-1 0,0 1 0,0-1 0,0 0 0,0 0 0,0 0 0,0 0 0,0 1 0,0-1 0,-4-4 0,-1-2 0,-7 1 0,1-8 0,-1 6 0,3-8 0,0 10 0,1-3 0,3 7 0,-2-3 0,6 4 0,-3 1 0,4 3 0,0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37:42.071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1644 16383,'0'-49'0,"0"-6"0,0 12 0,0-18 0,0 3 0,0-14 0,0-16 0,0 4 0,0-14 0,0-1 0,0 29 0,0-23 0,0 32 0,0-5 0,0 11 0,0 7 0,0 11 0,9-4 0,-3 18 0,7-10 0,5 13 0,-6-19 0,11 8 0,-11-10 0,2 5 0,0 2 0,-8 11 0,6 5 0,-8 5 0,4 6 0,0-1 0,0 3 0,0-6 0,0 9 0,4-6 0,6 4 0,5-5 0,11-7 0,8 0 0,1-3 0,11 6 0,-4-2 0,-1 9 0,-1-4 0,-7 9 0,-6-4 0,-1 5 0,-5 0 0,-1 0 0,0 0 0,6 9 0,8 4 0,15 14 0,7 3 0,25 8 0,-20-2 0,18 2 0,-22-4 0,7-3 0,-14-3 0,-3-6 0,-14-2 0,-6-4 0,7 9 0,-6-8 0,13 15 0,15-2 0,5 12 0,-20-15 0,2 1 0,-1 3 0,-2 1 0,-3-5 0,-1 1 0,3 1 0,-2 0 0,30 22 0,-5-6 0,-3 3 0,-17-14 0,-13-7 0,-1-2 0,-13-7 0,10 1 0,-3 0 0,11 2 0,14 6 0,-4 1 0,6 1 0,-3 3 0,-5-4 0,2 5 0,-1 1 0,-18-12 0,-3 1 0,-11-13 0,-5 2 0,-1-7 0,-5 2 0,1-6 0,-4 5 0,-1-1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7T16:49:00.519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187 0 16383,'-14'84'0,"-1"1"0,1-1 0,-1 0 0,0 0 0,1 0 0,-2 6 0,-1 2 0,0-3 0,5-11 0,4-18 0,8 15 0,0-14 0,0 23 0,0-30 0,0 0 0,0 25 0,0-22 0,0 0 0,0 29 0,0 1 0,0 13 0,0-6 0,0-42 0,0-2 0,0 26 0,0 12 0,-9-29 0,8-5 0,0 0 0,-12 17 0,12 23 0,-3-26 0,4-9 0,0 10 0,0 0 0,0-6 0,0 14 0,0-3 0,0-32 0,0 34 0,0 8 0,0 1 0,0-17 0,0-2 0,0 9 0,0-19 0,0-6 0,0 2 0,0 27 0,0-25 0,0 0 0,0 16 0,0-1 0,0-12 0,0 1 0,0 30 0,2-26 0,0-1 0,-1 11 0,4 3 0,-1 7 0,-3-19 0,3 10 0,-4-30 0,0-5 0,0 13 0,4-10 0,1 7 0,3-6 0,-3-4 0,2 0 0,1 9 0,0-17 0,0 2 0,-2-18 0,-5-1 0,1-6 0,-2 2 0,3-6 0,3 3 0,14 3 0,-1 3 0,9 5 0,-2-1 0,-3-2 0,16 4 0,-21-6 0,7 0 0,-19-6 0,0-2 0,0-2 0,0 1 0,0 0 0,0 3 0,6 3 0,-1-2 0,1 2 0,-2-2 0,-4-1 0,2 0 0,-1-3 0,2 0 0,3-3 0,2 0 0,3 0 0,4 0 0,-3 0 0,0 0 0,2-3 0,-6 2 0,-1-5 0,-4 6 0,-5-6 0,1 6 0,-1-6 0,2 0 0,7-5 0,2-3 0,25-26 0,-16 12 0,12-13 0,-21 15 0,-2 9 0,-2-5 0,-1 1 0,-2-10 0,1-15 0,-4-12 0,2-13 0,1-3 0,-2-9 0,2 7 0,1 2 0,1 1 0,0 1 0,-1 4 0,-1 27 0,-3 12 0,-2 16 0,-3-14 0,0-1 0,0-37 0,5-9 0,-4-21 0,3 40 0,1-2 0,0-3 0,-1 2 0,2-22 0,2 13 0,-8 50 0,0 7 0,0-11 0,0-16 0,0-23 0,0-18 0,0-9 0,0 22 0,0 0 0,0-21 0,0 1 0,-1 20 0,2 8 0,2-2 0,-2-7 0,-1 3 0,4 16 0,-4-35 0,0 63 0,0 10 0,0-9 0,0-38 0,0-8 0,0-34 0,0 26 0,0-3 0,0 17 0,0 2 0,0 12 0,0 11 0,0 10 0,0 6 0,0-16 0,0-4 0,0-26 0,0-23 0,0 36 0,0-6 0,0-31 0,0-1 0,0 30 0,0 2 0,0-12 0,0 9 0,0 21 0,0 12 0,0 12 0,0 2 0,0 2 0,-4-8 0,0-1 0,0-12 0,-3 7 0,6-2 0,-6 4 0,7 3 0,-4 2 0,-5-22 0,3 6 0,-4-13 0,3 10 0,6 13 0,-6-3 0,3 7 0,0 2 0,1 3 0,1 4 0,1 1 0,-4 5 0,4-1 0,-2-1 0,1 2 0,1-4 0,-2 5 0,3-3 0,-10-17 0,-6-15 0,-6-8 0,0-4 0,6 13 0,3 5 0,-1 4 0,5 2 0,-4 11 0,8 1 0,-4 8 0,8 0 0,-4 2 0,-1 2 0,0 2 0,-6-3 0,5 2 0,-2-2 0,0 0 0,2 2 0,-5-1 0,5-1 0,-6 2 0,6-4 0,-2 4 0,3-2 0,0 1 0,0 1 0,0-4 0,0 4 0,0-2 0,0 3 0,-3 0 0,-2 0 0,1 0 0,-2 0 0,5-2 0,-3 1 0,4-4 0,0 4 0,0-2 0,0 3 0,0 0 0,-3-3 0,-1 2 0,0-2 0,-3 0 0,3 3 0,0-3 0,0 0 0,4 2 0,0-4 0,0 4 0,0-2 0,0 3 0,0 0 0,0 0 0,-3-3 0,2 3 0,1-3 0,3 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37:42.280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 16383,'0'0'0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37:44.601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 5251 16383,'49'0'0,"-8"-5"0,6-6 0,-10-5 0,17-11 0,-3-7 0,-6 0 0,14-19 0,-28 7 0,17-29 0,-24 8 0,-10 20 0,-2-2 0,1-2 0,-1 0 0,-4-4 0,-1-2 0,11-11 0,-1-2 0,-8-2 0,1-1 0,6 1 0,3-2 0,-3-12 0,0-2 0,4 4 0,1 0 0,-5 0 0,2-2 0,4-7 0,1 0 0,-6 9 0,0 1 0,3-6 0,1 0 0,-1 5 0,-1 0 0,-2-3 0,-2-1 0,1 4 0,0 0 0,0 1 0,-1-1 0,-2-5 0,-1 2 0,3 8 0,0 1 0,-7 1 0,1 0 0,2 0 0,0 3 0,-4 7 0,0 0 0,1-3 0,-1-1 0,1 0 0,-1 1 0,0 3 0,1 1 0,-1-5 0,1 1 0,-1 7 0,0 4 0,6-36 0,0 0 0,-1 20 0,5-7 0,-3 2 0,3 22 0,-6-3 0,-1 24 0,0-9 0,-1 21 0,1-3 0,-2 11 0,-3 4 0,-1 0 0,-4 6 0,3 2 0,-2-1 0,6-3 0,2-4 0,4-4 0,0 3 0,4-2 0,-4 7 0,0-3 0,-1 3 0,-5 1 0,1 1 0,4-2 0,1 1 0,9-1 0,2 0 0,4-5 0,12 3 0,-3-3 0,9 3 0,-5 1 0,-5 4 0,-2-3 0,-11 8 0,-1-3 0,-9 4 0,-1 0 0,-4 0 0,0 0 0,-1 0 0,5 0 0,12 4 0,9 24 0,25 12 0,8 30 0,-30-34 0,0-1 0,27 30 0,-1 9 0,-7-17 0,1 4 0,-8-8 0,-10-8 0,2 6 0,-9 7 0,4 17 0,-17-27 0,-3 4 0,0 7 0,0 4 0,3 10 0,1 6 0,-2-4 0,2 6 0,-2-4 0,-3 8 0,1 1 0,5-1 0,3 7 0,-4-6 0,-4 9 0,-2-3 0,1-22 0,1 1 0,-1-4 0,1 12 0,0-4 0,-4 0 0,1-4 0,12 23 0,-16-42 0,-1-2 0,11 25 0,-7-21 0,-2-23 0,0-8 0,0-6 0,-1-9 0,-4 4 0,4 0 0,5 2 0,3 9 0,11-4 0,-2 10 0,5-4 0,0 1 0,-6-2 0,-2-10 0,-9-2 0,-1-4 0,-4 0 0,0-4 0,-4-4 0,0-4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38:00.796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1407 16383,'0'-32'0,"0"-15"0,0-4 0,0-19 0,0-3 0,0 19 0,0-22 0,0 24 0,5-13 0,-4 14 0,9 10 0,-9 18 0,6 5 0,-6 1 0,3 9 0,-4-9 0,0 5 0,0-2 0,0-2 0,3 3 0,-2 0 0,3 1 0,-4 4 0,4 4 0,-3-3 0,2 2 0,0-2 0,2-5 0,3-1 0,1 0 0,-1-9 0,1 8 0,0-13 0,0 3 0,0 1 0,1-5 0,-2 10 0,2-9 0,-2 8 0,1-3 0,0 9 0,-1-4 0,0 8 0,0-3 0,0 4 0,0 1 0,-1-1 0,1 0 0,0 0 0,0 0 0,-1 0 0,1 0 0,-4 0 0,3 1 0,-2-1 0,2 3 0,1-2 0,0-1 0,0-1 0,5-8 0,0 8 0,4-7 0,0 2 0,-4 1 0,3 1 0,-7 4 0,3 0 0,-5 0 0,1 3 0,0 2 0,-4 0 0,3 2 0,-3-2 0,4 3 0,4 0 0,6-5 0,18-1 0,1 1 0,10-5 0,0 4 0,-10 1 0,9-5 0,-21 9 0,8-4 0,-19 5 0,7 0 0,-12 0 0,3 0 0,0 0 0,-3 0 0,7 0 0,2 0 0,5 0 0,11 0 0,-4 0 0,9 5 0,-9-4 0,-1 7 0,-2-7 0,-8 7 0,3-3 0,-5 3 0,5 1 0,2 0 0,4 1 0,0 3 0,6 3 0,-5-1 0,5 3 0,-5-7 0,-1 2 0,-5-4 0,-1 0 0,-5 0 0,1-1 0,-1-3 0,5 3 0,1-3 0,6 5 0,6 9 0,-5-2 0,10 8 0,-4-5 0,5 1 0,-6-1 0,0-1 0,-7-4 0,-9 2 0,3-7 0,-4 2 0,11 3 0,-4-5 0,15 14 0,-10-7 0,19 10 0,-6-7 0,-1 1 0,-2-1 0,-11-1 0,1 0 0,-8-4 0,-9-3 0,3-4 0,-7 0 0,2 0 0,6 0 0,3-3 0,8 3 0,6-2 0,1 4 0,6 0 0,1 0 0,-1 1 0,0-1 0,-6 0 0,-5-1 0,-8 0 0,-5-4 0,-4-1 0,-1-1 0,-4-2 0,8 2 0,9-3 0,11 0 0,5 0 0,0 5 0,7-4 0,-5 4 0,-1-5 0,-8 4 0,-6-3 0,-5 3 0,0-4 0,-6 4 0,5-3 0,1 3 0,18 1 0,2-4 0,7 4 0,11 0 0,-10-3 0,6 7 0,-10-7 0,-6 2 0,-10 0 0,-3-3 0,-11 3 0,-4-4 0,-1 0 0,11 0 0,10 0 0,16 0 0,22 0 0,-12 0 0,19 0 0,-13 0 0,0 0 0,-2 0 0,-20 0 0,-8 0 0,-13 4 0,-9-3 0,-1 2 0,-4-3 0,0 0 0,0 0 0,-1 0 0,5 0 0,1 0 0,4 0 0,-4 0 0,-1 0 0,-4 0 0,0 0 0,14 0 0,5 0 0,44 6 0,-43-4 0,16 0 0,-56-6 0,3-4 0,-3-1 0,4 5 0,4-3 0,14 6 0,1-2 0,7 3 0,-1 0 0,-4 0 0,4 4 0,5 1 0,7 4 0,1 5 0,10-3 0,-10 3 0,9-4 0,-14 3 0,3-3 0,-11 2 0,-4-3 0,-1-5 0,-4 0 0,0-1 0,-26-2 0,3 3 0,-22-4 0,2 0 0,6 4 0,-11 1 0,10 5 0,-4 0 0,10 3 0,2-3 0,4 2 0,5-4 0,1-3 0,5-2 0,5-3 0,6-10 0,1 4 0,2-13 0,-7 5 0,0-3 0,0 0 0,0-1 0,0-4 0,0 4 0,0 0 0,0 2 0,0 3 0,3 0 0,-2 1 0,2-1 0,-3 1 0,4-1 0,-3 2 0,2 3 0,-3 0 0,0 0 0,0 0 0,0 0 0,0 0 0,0 0 0,0 1 0,0 2 0,0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38:24.167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2432 16383,'25'0'0,"-6"0"0,3 0 0,-3 0 0,4 0 0,4 0 0,-3 0 0,4 0 0,0 0 0,0 0 0,1 0 0,-1 0 0,-4 0 0,8 0 0,-7 0 0,9 0 0,-10 0 0,9 0 0,-14 0 0,9 0 0,-5 0 0,-9 0 0,12 0 0,-12 0 0,13-4 0,-8 3 0,8-12 0,-4 11 0,5-11 0,6 7 0,-4-7 0,10 1 0,-5-2 0,1 4 0,3-5 0,-3 4 0,5-4 0,0 5 0,-5-4 0,-2 3 0,-6 1 0,-4 2 0,-2 3 0,-5 0 0,0 1 0,0 1 0,6 2 0,0-8 0,18-2 0,9-1 0,15-4 0,15 3 0,2 1 0,-8 0 0,4-1 0,-13 2 0,-7-1 0,-3 6 0,-14-3 0,-10 4 0,1-5 0,-8 1 0,16-7 0,-8 5 0,14-9 0,-4 3 0,7-4 0,7 3 0,0-3 0,-1 9 0,1-5 0,-6 7 0,-3-1 0,-6 1 0,7-6 0,-5 4 0,11-9 0,2-2 0,9-7 0,18-14 0,-38 21 0,1-1 0,6-4 0,-1 1 0,35-13 0,-41 14 0,-1 2 0,29-3 0,-4-14 0,-4 17 0,-18 2 0,-11 3 0,-7 9 0,-7-4 0,-5 6 0,11-6 0,-8 0 0,13-6 0,-4 1 0,8-6 0,0-2 0,11-6 0,-9 0 0,11 0 0,-5-1 0,-1 1 0,1-1 0,-8 7 0,-1 2 0,-8 6 0,1-5 0,-5 4 0,4-4 0,-3 0 0,11-8 0,9-8 0,1-4 0,5 2 0,-7-1 0,6 8 0,-4-3 0,4 4 0,-13 7 0,-1 2 0,-8 6 0,-5 4 0,-1-2 0,-4 4 0,-1-5 0,12-11 0,-2 2 0,11-16 0,-1 9 0,-2-9 0,2 9 0,-11 3 0,-3 8 0,-9 5 0,-2 5 0,-4 1 0,0 4 0,-1 0 0,1 4 0,0 1 0,0-1 0,-1 3 0,1-2 0,0 3 0,-26 0 0,13 0 0,-25-4 0,17 3 0,-4-3 0,-6 4 0,-6-4 0,4 2 0,-8-2 0,15 4 0,-1-4 0,7 3 0,4-2 0,1-1 0,2 0 0,2-3 0,9 3 0,-1 4 0,6 4 0,-3 4 0,-1-1 0,1 1 0,-3 0 0,1 0 0,-1 0 0,3-1 0,-1 1 0,1 0 0,0 0 0,0 0 0,0-1 0,-1 1 0,1 0 0,-4 0 0,0-1 0,-1 1 0,-2 0 0,3-1 0,-4 0 0,0 0 0,0 1 0,3-4 0,1 2 0,4-2 0,-1 3 0,0-3 0,-3 3 0,3-6 0,-26-18 0,9 4 0,-19-16 0,11 11 0,5 1 0,0 4 0,9 1 0,3 7 0,6 2 0,2 3 0,5 0 0,1 0 0,15 0 0,2 0 0,25-10 0,-11-2 0,17-11 0,-18 2 0,4 0 0,-6 0 0,-6 6 0,-6 1 0,-7 5 0,-9 4 0,-1 1 0,-4 4 0,-7 0 0,-8 10 0,-3-4 0,-4 9 0,6-8 0,0 1 0,-4 4 0,3 1 0,-8 4 0,3 6 0,-5 6 0,-6 7 0,3 6 0,-4-6 0,7-2 0,0-5 0,4-6 0,2-1 0,5-9 0,-1-1 0,5-4 0,0 0 0,4-26 0,-8 3 0,-2-18 0,-5 6 0,-1 9 0,2-5 0,1 6 0,-4 3 0,8 2 0,-3 4 0,4 4 0,4 0 0,0 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16:02.636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3494 16383,'55'47'0,"-4"-8"0,-7-16 0,3-1 0,32 16 0,-23-16 0,3-1 0,0-3 0,1-4 0,0-4 0,1-3 0,3-2 0,1-2 0,4-2 0,4-2 0,20-1 0,4-6 0,-30-4 0,-1-5 0,2-4 0,8-3 0,1-4 0,-2-8 0,2-14 0,-2-10 0,-2-3 0,-16 13 0,-2-2 0,0-3 0,0-2 0,9-12 0,1-4 0,0-2 0,-3-3 0,-12 12 0,-2-2 0,-1-2 0,0 0 0,0-2 0,3-4 0,2-2 0,-2-1 0,-2 0 0,-5 3 0,-3-2 0,-5 2 0,-2 0 0,0-3 0,-1 5 0,0-2 0,-1-2 0,-2 2 0,-3 3 0,-4-2 0,-4 4 0,-1-1 0,0-1 0,2-9 0,1-2 0,-1 0 0,-1 4 0,1-7 0,-2 3 0,-3 2 0,-3 11 0,-1 2 0,-3 6 0,-2-1 0,-1 4 0,5-1 0,-1 2 0,1-26 0,-2 36 0,-7 13 0,-5 24 0,-1 3 0,-4 9 0,0 0 0,1 4 0,-7 7 0,-2 12 0,-14 17 0,-4 9 0,-6 2 0,-2 6 0,3-15 0,7-1 0,8-10 0,9-9 0,6-5 0,5-1 0,10-10 0,15-2 0,17-4 0,19 0 0,10 0 0,-8 0 0,12 0 0,-12 0 0,8 6 0,-10-4 0,-10 4 0,-20-6 0,3 5 0,-17-4 0,5 4 0,-10-1 0,-45-42 0,-9-12 0,3 4 0,-1-4 0,12 9 0,2 0 0,-2-8 0,5 4 0,4 9 0,4-6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42:12.1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16383,'49'0'0,"-11"0"0,-16 0 0,-6 0 0,1 0 0,2 0 0,-7 0 0,6 0 0,-2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42:13.5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16383,'72'0'0,"-18"0"0,-23 0 0,-9 0 0,-11 0 0,9 0 0,-4 0 0,0 0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42:17.6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16383,'64'0'0,"-9"0"0,-32 0 0,0 0 0,0 0 0,0 0 0,-6 0 0,-1 0 0,-1 0 0,0 0 0,1 0 0,-1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42:19.2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0 262 16383,'59'-23'0,"0"0"0,1 3 0,-3-1 0,-9-1 0,-2 0 0,1-1 0,-2 2 0,21-4 0,-8-3 0,-4 7 0,-29 14 0,3 1 0,-20 6 0,2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8T09:42:20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16383,'83'0'0,"-15"0"0,14 0 0,-16 0 0,-1 0 0,-9 0 0,-11 0 0,-19 0 0,-4 0 0,-11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D5F5D-7781-AC4C-B7B1-234E4589074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AFFF6-2BF1-774D-85B8-BF53F036D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71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5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9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90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8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96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9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35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39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50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6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06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1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99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5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40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3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11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0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66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FFF6-2BF1-774D-85B8-BF53F036DB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8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8528-747B-EE11-7801-5B4D5C29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F1CE2-5424-3BCD-39BC-931D03743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0CAF7-586F-B77B-C6FA-D4D2FD49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69D45-2B51-35CF-8047-05868E3B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4D7C-99D6-5100-C461-15F93A78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4DDD-B705-04DE-070E-55DEDE32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A9521-08AE-47D6-6B8F-90C56C428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F571B-DB4B-B2B8-6B6C-06C8F1D4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C008-FE3F-4BE7-7354-7A1BEB9D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672A1-5FB4-E006-7EAD-9628141E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06B2A4-0BF9-E32A-75C7-587506E70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26F5A-EF3B-C4B9-C377-800ADAFDB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D891D-D92A-2E4E-3FEB-FA9C2E6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78D23-0290-9959-A953-69F26CBE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BD02A-9EDD-2F7A-3722-742BF395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8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7610-6248-4A18-03B3-6C2E7787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3FD9-1C5C-88B9-15BD-72D5258E6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0C899-95BA-16F7-B9C8-6859CA00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EFA2E-7D04-F1D8-4343-E468B507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AC9EF-0DBE-FDCC-57A7-6839D0C8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3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E0E4-10E9-52DC-8219-F1C897DB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00BA-716B-B080-0885-F9DBABA98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8BAD-A535-93DE-1A73-5C2663E7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071A5-21BD-E11C-D9E1-8D1B5F281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4329E-A1B2-0313-36EC-4B67546B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9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4DA3-64AA-CF9C-79CC-7702F16F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7C7FA-EF4D-10C3-A808-DF02AD00E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B65DF-3F18-295A-B12B-7DD33E71A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A5878-7B63-9AE3-856A-8D1E373D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65513-ADFA-DC57-52FE-57B4E7B1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090F8-FFFF-2605-F188-A2329FC26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9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F39B-911A-4451-8674-C358D4E5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8C22-429F-0BFB-02EB-9AE7ED8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8FC61-408C-3C78-1886-F83D9D282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686F7-03C7-BF8B-B8A3-0D4BD3918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22CA3D-22B8-457B-18F7-C0EC94853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3F66E-FED0-DFB4-A993-25E8364A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C996BA-EFCD-968F-75A7-BE1EDCC04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41FEF-3988-C1A7-D295-45E0289A6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7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871C-53DA-B8BD-D4FA-74441A94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B99F5-CE26-9FC6-BC84-DB58B49EB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3D86A-9262-CE9B-E47E-80A55E4A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93B26-C17D-B785-F289-AD6DE904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DA749-CF5E-A549-CA66-71193BD0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FA6B4-2F0B-7034-3507-543FCFE6B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EFC7F-47E9-C5F2-5A23-A03856F9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4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364F-E29F-2C35-76A2-A6CAF96F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33619-F5BC-2EEB-59A1-DFE071180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639D3-4A08-A27E-AF00-FD4B84BCB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EAE7B-C648-A78E-3376-D17258D5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05C62-A94E-8B76-6761-C247CC0B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F4C8A-950B-FD57-0F4C-91F3835D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3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99D2-B517-DA21-32D8-FA36ECACC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4BC87E-2763-5467-2F57-65272EF68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4D4BE-A49A-7973-7C89-9CF86EC96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9E6AB-42EB-B874-A6AF-8CAB73C56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F5915-CBA8-D19B-C32A-3F1BE5AA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92B66-10F0-0B01-7A7F-B6013202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5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30327-6D27-4CC6-1B48-9EFFBF0D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7D22B-2920-32DE-FB1C-E04DCA5E7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FAE93-D62F-F885-2816-F71C6D3D4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82132-542E-8940-84C6-C85CC51E423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2132-0094-B8A4-1C92-E35339549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9E48B-F573-2520-9179-ACBE3E826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BDC71-3748-D64C-8B58-FB25287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5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320.png"/><Relationship Id="rId26" Type="http://schemas.openxmlformats.org/officeDocument/2006/relationships/image" Target="../media/image360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34" Type="http://schemas.openxmlformats.org/officeDocument/2006/relationships/image" Target="../media/image40.png"/><Relationship Id="rId7" Type="http://schemas.openxmlformats.org/officeDocument/2006/relationships/customXml" Target="../ink/ink27.xml"/><Relationship Id="rId12" Type="http://schemas.openxmlformats.org/officeDocument/2006/relationships/image" Target="../media/image290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0.png"/><Relationship Id="rId20" Type="http://schemas.openxmlformats.org/officeDocument/2006/relationships/image" Target="../media/image330.png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11" Type="http://schemas.openxmlformats.org/officeDocument/2006/relationships/customXml" Target="../ink/ink29.xml"/><Relationship Id="rId24" Type="http://schemas.openxmlformats.org/officeDocument/2006/relationships/image" Target="../media/image350.png"/><Relationship Id="rId32" Type="http://schemas.openxmlformats.org/officeDocument/2006/relationships/image" Target="../media/image39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370.png"/><Relationship Id="rId10" Type="http://schemas.openxmlformats.org/officeDocument/2006/relationships/image" Target="../media/image280.png"/><Relationship Id="rId19" Type="http://schemas.openxmlformats.org/officeDocument/2006/relationships/customXml" Target="../ink/ink33.xml"/><Relationship Id="rId31" Type="http://schemas.openxmlformats.org/officeDocument/2006/relationships/customXml" Target="../ink/ink39.xml"/><Relationship Id="rId4" Type="http://schemas.openxmlformats.org/officeDocument/2006/relationships/image" Target="../media/image250.png"/><Relationship Id="rId9" Type="http://schemas.openxmlformats.org/officeDocument/2006/relationships/customXml" Target="../ink/ink28.xml"/><Relationship Id="rId14" Type="http://schemas.openxmlformats.org/officeDocument/2006/relationships/image" Target="../media/image300.png"/><Relationship Id="rId22" Type="http://schemas.openxmlformats.org/officeDocument/2006/relationships/image" Target="../media/image340.png"/><Relationship Id="rId27" Type="http://schemas.openxmlformats.org/officeDocument/2006/relationships/customXml" Target="../ink/ink37.xml"/><Relationship Id="rId30" Type="http://schemas.openxmlformats.org/officeDocument/2006/relationships/image" Target="../media/image380.png"/><Relationship Id="rId35" Type="http://schemas.openxmlformats.org/officeDocument/2006/relationships/image" Target="../media/image41.png"/><Relationship Id="rId8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9" Type="http://schemas.openxmlformats.org/officeDocument/2006/relationships/image" Target="../media/image60.png"/><Relationship Id="rId21" Type="http://schemas.openxmlformats.org/officeDocument/2006/relationships/customXml" Target="../ink/ink50.xml"/><Relationship Id="rId34" Type="http://schemas.openxmlformats.org/officeDocument/2006/relationships/image" Target="../media/image57.png"/><Relationship Id="rId42" Type="http://schemas.openxmlformats.org/officeDocument/2006/relationships/image" Target="../media/image63.png"/><Relationship Id="rId7" Type="http://schemas.openxmlformats.org/officeDocument/2006/relationships/customXml" Target="../ink/ink43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54.xml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customXml" Target="../ink/ink45.xml"/><Relationship Id="rId24" Type="http://schemas.openxmlformats.org/officeDocument/2006/relationships/image" Target="../media/image52.png"/><Relationship Id="rId32" Type="http://schemas.openxmlformats.org/officeDocument/2006/relationships/image" Target="../media/image56.png"/><Relationship Id="rId37" Type="http://schemas.openxmlformats.org/officeDocument/2006/relationships/image" Target="../media/image59.png"/><Relationship Id="rId40" Type="http://schemas.openxmlformats.org/officeDocument/2006/relationships/image" Target="../media/image61.png"/><Relationship Id="rId5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54.png"/><Relationship Id="rId36" Type="http://schemas.openxmlformats.org/officeDocument/2006/relationships/customXml" Target="../ink/ink57.xml"/><Relationship Id="rId10" Type="http://schemas.openxmlformats.org/officeDocument/2006/relationships/image" Target="../media/image45.png"/><Relationship Id="rId19" Type="http://schemas.openxmlformats.org/officeDocument/2006/relationships/customXml" Target="../ink/ink49.xml"/><Relationship Id="rId31" Type="http://schemas.openxmlformats.org/officeDocument/2006/relationships/customXml" Target="../ink/ink55.xml"/><Relationship Id="rId44" Type="http://schemas.openxmlformats.org/officeDocument/2006/relationships/image" Target="../media/image64.png"/><Relationship Id="rId4" Type="http://schemas.openxmlformats.org/officeDocument/2006/relationships/image" Target="../media/image42.png"/><Relationship Id="rId9" Type="http://schemas.openxmlformats.org/officeDocument/2006/relationships/customXml" Target="../ink/ink44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53.xml"/><Relationship Id="rId30" Type="http://schemas.openxmlformats.org/officeDocument/2006/relationships/image" Target="../media/image55.png"/><Relationship Id="rId35" Type="http://schemas.openxmlformats.org/officeDocument/2006/relationships/image" Target="../media/image58.png"/><Relationship Id="rId43" Type="http://schemas.openxmlformats.org/officeDocument/2006/relationships/customXml" Target="../ink/ink59.xml"/><Relationship Id="rId8" Type="http://schemas.openxmlformats.org/officeDocument/2006/relationships/image" Target="../media/image44.png"/><Relationship Id="rId3" Type="http://schemas.openxmlformats.org/officeDocument/2006/relationships/customXml" Target="../ink/ink41.xml"/><Relationship Id="rId12" Type="http://schemas.openxmlformats.org/officeDocument/2006/relationships/image" Target="../media/image46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6.xml"/><Relationship Id="rId38" Type="http://schemas.openxmlformats.org/officeDocument/2006/relationships/customXml" Target="../ink/ink5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80.png"/><Relationship Id="rId18" Type="http://schemas.openxmlformats.org/officeDocument/2006/relationships/customXml" Target="../ink/ink67.xml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7.png"/><Relationship Id="rId12" Type="http://schemas.openxmlformats.org/officeDocument/2006/relationships/customXml" Target="../ink/ink64.xml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66.xml"/><Relationship Id="rId20" Type="http://schemas.openxmlformats.org/officeDocument/2006/relationships/customXml" Target="../ink/ink6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1.xml"/><Relationship Id="rId11" Type="http://schemas.openxmlformats.org/officeDocument/2006/relationships/image" Target="../media/image79.png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10" Type="http://schemas.openxmlformats.org/officeDocument/2006/relationships/customXml" Target="../ink/ink63.xml"/><Relationship Id="rId19" Type="http://schemas.openxmlformats.org/officeDocument/2006/relationships/image" Target="../media/image83.png"/><Relationship Id="rId4" Type="http://schemas.openxmlformats.org/officeDocument/2006/relationships/customXml" Target="../ink/ink60.xml"/><Relationship Id="rId9" Type="http://schemas.openxmlformats.org/officeDocument/2006/relationships/image" Target="../media/image78.png"/><Relationship Id="rId14" Type="http://schemas.openxmlformats.org/officeDocument/2006/relationships/customXml" Target="../ink/ink6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0.xml"/><Relationship Id="rId5" Type="http://schemas.openxmlformats.org/officeDocument/2006/relationships/image" Target="../media/image86.png"/><Relationship Id="rId4" Type="http://schemas.openxmlformats.org/officeDocument/2006/relationships/customXml" Target="../ink/ink6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image" Target="../media/image73.png"/><Relationship Id="rId18" Type="http://schemas.openxmlformats.org/officeDocument/2006/relationships/customXml" Target="../ink/ink78.xml"/><Relationship Id="rId3" Type="http://schemas.openxmlformats.org/officeDocument/2006/relationships/image" Target="../media/image68.png"/><Relationship Id="rId21" Type="http://schemas.openxmlformats.org/officeDocument/2006/relationships/image" Target="../media/image88.png"/><Relationship Id="rId7" Type="http://schemas.openxmlformats.org/officeDocument/2006/relationships/image" Target="../media/image70.png"/><Relationship Id="rId12" Type="http://schemas.openxmlformats.org/officeDocument/2006/relationships/customXml" Target="../ink/ink75.xml"/><Relationship Id="rId17" Type="http://schemas.openxmlformats.org/officeDocument/2006/relationships/image" Target="../media/image75.pn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2.xml"/><Relationship Id="rId11" Type="http://schemas.openxmlformats.org/officeDocument/2006/relationships/image" Target="../media/image72.png"/><Relationship Id="rId24" Type="http://schemas.openxmlformats.org/officeDocument/2006/relationships/customXml" Target="../ink/ink81.xml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23" Type="http://schemas.openxmlformats.org/officeDocument/2006/relationships/image" Target="../media/image89.png"/><Relationship Id="rId10" Type="http://schemas.openxmlformats.org/officeDocument/2006/relationships/customXml" Target="../ink/ink74.xml"/><Relationship Id="rId19" Type="http://schemas.openxmlformats.org/officeDocument/2006/relationships/image" Target="../media/image85.png"/><Relationship Id="rId4" Type="http://schemas.openxmlformats.org/officeDocument/2006/relationships/customXml" Target="../ink/ink71.xml"/><Relationship Id="rId9" Type="http://schemas.openxmlformats.org/officeDocument/2006/relationships/image" Target="../media/image71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26" Type="http://schemas.openxmlformats.org/officeDocument/2006/relationships/customXml" Target="../ink/ink85.xml"/><Relationship Id="rId39" Type="http://schemas.openxmlformats.org/officeDocument/2006/relationships/image" Target="../media/image102.png"/><Relationship Id="rId3" Type="http://schemas.openxmlformats.org/officeDocument/2006/relationships/customXml" Target="../ink/ink82.xml"/><Relationship Id="rId21" Type="http://schemas.openxmlformats.org/officeDocument/2006/relationships/image" Target="../media/image106.png"/><Relationship Id="rId34" Type="http://schemas.openxmlformats.org/officeDocument/2006/relationships/customXml" Target="../ink/ink89.xml"/><Relationship Id="rId42" Type="http://schemas.openxmlformats.org/officeDocument/2006/relationships/customXml" Target="../ink/ink93.xml"/><Relationship Id="rId7" Type="http://schemas.openxmlformats.org/officeDocument/2006/relationships/image" Target="../media/image99.png"/><Relationship Id="rId25" Type="http://schemas.openxmlformats.org/officeDocument/2006/relationships/image" Target="../media/image94.png"/><Relationship Id="rId33" Type="http://schemas.openxmlformats.org/officeDocument/2006/relationships/image" Target="../media/image98.png"/><Relationship Id="rId38" Type="http://schemas.openxmlformats.org/officeDocument/2006/relationships/customXml" Target="../ink/ink91.xml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96.png"/><Relationship Id="rId41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24" Type="http://schemas.openxmlformats.org/officeDocument/2006/relationships/customXml" Target="../ink/ink84.xml"/><Relationship Id="rId32" Type="http://schemas.openxmlformats.org/officeDocument/2006/relationships/customXml" Target="../ink/ink88.xml"/><Relationship Id="rId37" Type="http://schemas.openxmlformats.org/officeDocument/2006/relationships/image" Target="../media/image101.png"/><Relationship Id="rId40" Type="http://schemas.openxmlformats.org/officeDocument/2006/relationships/customXml" Target="../ink/ink92.xml"/><Relationship Id="rId23" Type="http://schemas.openxmlformats.org/officeDocument/2006/relationships/image" Target="../media/image93.png"/><Relationship Id="rId28" Type="http://schemas.openxmlformats.org/officeDocument/2006/relationships/customXml" Target="../ink/ink86.xml"/><Relationship Id="rId36" Type="http://schemas.openxmlformats.org/officeDocument/2006/relationships/customXml" Target="../ink/ink90.xml"/><Relationship Id="rId31" Type="http://schemas.openxmlformats.org/officeDocument/2006/relationships/image" Target="../media/image97.png"/><Relationship Id="rId22" Type="http://schemas.openxmlformats.org/officeDocument/2006/relationships/image" Target="../media/image92.png"/><Relationship Id="rId27" Type="http://schemas.openxmlformats.org/officeDocument/2006/relationships/image" Target="../media/image95.png"/><Relationship Id="rId30" Type="http://schemas.openxmlformats.org/officeDocument/2006/relationships/customXml" Target="../ink/ink87.xml"/><Relationship Id="rId35" Type="http://schemas.openxmlformats.org/officeDocument/2006/relationships/image" Target="../media/image100.png"/><Relationship Id="rId43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customXml" Target="../ink/ink9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6.xml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5" Type="http://schemas.openxmlformats.org/officeDocument/2006/relationships/image" Target="../media/image112.png"/><Relationship Id="rId10" Type="http://schemas.openxmlformats.org/officeDocument/2006/relationships/customXml" Target="../ink/ink98.xml"/><Relationship Id="rId4" Type="http://schemas.openxmlformats.org/officeDocument/2006/relationships/customXml" Target="../ink/ink95.xml"/><Relationship Id="rId9" Type="http://schemas.openxmlformats.org/officeDocument/2006/relationships/image" Target="../media/image109.png"/><Relationship Id="rId14" Type="http://schemas.openxmlformats.org/officeDocument/2006/relationships/customXml" Target="../ink/ink100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20.png"/><Relationship Id="rId3" Type="http://schemas.openxmlformats.org/officeDocument/2006/relationships/image" Target="../media/image6.png"/><Relationship Id="rId21" Type="http://schemas.openxmlformats.org/officeDocument/2006/relationships/image" Target="../media/image10.png"/><Relationship Id="rId34" Type="http://schemas.openxmlformats.org/officeDocument/2006/relationships/customXml" Target="../ink/ink15.xml"/><Relationship Id="rId17" Type="http://schemas.openxmlformats.org/officeDocument/2006/relationships/image" Target="../media/image8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7.xm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19.png"/><Relationship Id="rId15" Type="http://schemas.openxmlformats.org/officeDocument/2006/relationships/image" Target="../media/image7.png"/><Relationship Id="rId23" Type="http://schemas.openxmlformats.org/officeDocument/2006/relationships/image" Target="../media/image12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9" Type="http://schemas.openxmlformats.org/officeDocument/2006/relationships/image" Target="../media/image9.png"/><Relationship Id="rId31" Type="http://schemas.openxmlformats.org/officeDocument/2006/relationships/image" Target="../media/image16.png"/><Relationship Id="rId4" Type="http://schemas.openxmlformats.org/officeDocument/2006/relationships/customXml" Target="../ink/ink4.xml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4.png"/><Relationship Id="rId30" Type="http://schemas.openxmlformats.org/officeDocument/2006/relationships/customXml" Target="../ink/ink13.xml"/><Relationship Id="rId35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22.xml"/><Relationship Id="rId3" Type="http://schemas.openxmlformats.org/officeDocument/2006/relationships/image" Target="../media/image23.png"/><Relationship Id="rId7" Type="http://schemas.openxmlformats.org/officeDocument/2006/relationships/customXml" Target="../ink/ink19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20.xml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ustomXml" Target="../ink/ink24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349ACFA-F46D-3626-AF39-4DCB89A6A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0" y="1573681"/>
            <a:ext cx="12176790" cy="1254640"/>
          </a:xfrm>
          <a:noFill/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Patent citation networks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BD2F5-C8B0-2FA2-4ECD-A3CB39C290EC}"/>
              </a:ext>
            </a:extLst>
          </p:cNvPr>
          <p:cNvSpPr txBox="1">
            <a:spLocks/>
          </p:cNvSpPr>
          <p:nvPr/>
        </p:nvSpPr>
        <p:spPr>
          <a:xfrm>
            <a:off x="1680240" y="3414713"/>
            <a:ext cx="8785890" cy="125464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University College London</a:t>
            </a:r>
          </a:p>
          <a:p>
            <a:r>
              <a:rPr lang="en-US" sz="3200" dirty="0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Centre for Advanced Spatial Analysis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5B64B2-A925-B5E1-2000-57048B45A5D1}"/>
              </a:ext>
            </a:extLst>
          </p:cNvPr>
          <p:cNvSpPr txBox="1">
            <a:spLocks/>
          </p:cNvSpPr>
          <p:nvPr/>
        </p:nvSpPr>
        <p:spPr>
          <a:xfrm>
            <a:off x="1810176" y="4291330"/>
            <a:ext cx="8701584" cy="125464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Joe B. George</a:t>
            </a:r>
          </a:p>
          <a:p>
            <a:r>
              <a:rPr lang="en-US" sz="1400" dirty="0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Prof. Elsa </a:t>
            </a:r>
            <a:r>
              <a:rPr lang="en-US" sz="1400" dirty="0" err="1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Arcaute</a:t>
            </a:r>
            <a:endParaRPr lang="en-US" sz="1400" dirty="0">
              <a:solidFill>
                <a:schemeClr val="bg1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3A8FD-C1E6-5978-DAB3-8B88D243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829" y="-298538"/>
            <a:ext cx="1561171" cy="15611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AB2130-6595-A6BB-1F9D-959364340758}"/>
              </a:ext>
            </a:extLst>
          </p:cNvPr>
          <p:cNvSpPr txBox="1">
            <a:spLocks/>
          </p:cNvSpPr>
          <p:nvPr/>
        </p:nvSpPr>
        <p:spPr>
          <a:xfrm>
            <a:off x="72573" y="2201001"/>
            <a:ext cx="12176790" cy="125464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i="1" dirty="0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in the </a:t>
            </a:r>
            <a:r>
              <a:rPr lang="en-US" i="1" dirty="0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United</a:t>
            </a:r>
            <a:r>
              <a:rPr lang="en-US" sz="5400" i="1" dirty="0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 Kingdom</a:t>
            </a:r>
          </a:p>
        </p:txBody>
      </p:sp>
    </p:spTree>
    <p:extLst>
      <p:ext uri="{BB962C8B-B14F-4D97-AF65-F5344CB8AC3E}">
        <p14:creationId xmlns:p14="http://schemas.microsoft.com/office/powerpoint/2010/main" val="25095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E894F3-6F47-B809-1BB4-D38158BC7D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851103"/>
            <a:ext cx="12192000" cy="975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ACDDFA-CD11-EEA8-2753-E1FE8B809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5903495"/>
            <a:ext cx="6080790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10: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Normalised IPC citation counts within the previous three years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158676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E894F3-6F47-B809-1BB4-D38158BC7D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851103"/>
            <a:ext cx="12192000" cy="975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BF21E-19EE-C1B9-DDE0-92D7B1857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5903495"/>
            <a:ext cx="6080790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11: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Normalised IPC citation counts within the previous four years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74899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E894F3-6F47-B809-1BB4-D38158BC7D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851103"/>
            <a:ext cx="12192000" cy="975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1AD3C-1373-D9E1-3BD0-F9F9EFA40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5903495"/>
            <a:ext cx="6080790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12: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Normalised IPC citation counts within the previous five years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51737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D0CF6D2-5E9A-8DB3-9017-964915FC7D1D}"/>
              </a:ext>
            </a:extLst>
          </p:cNvPr>
          <p:cNvGrpSpPr/>
          <p:nvPr/>
        </p:nvGrpSpPr>
        <p:grpSpPr>
          <a:xfrm>
            <a:off x="2360797" y="920821"/>
            <a:ext cx="7506000" cy="4278600"/>
            <a:chOff x="2360797" y="920821"/>
            <a:chExt cx="7506000" cy="427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F41F94-5B0F-8C1D-AAD6-3273548F6E7E}"/>
                    </a:ext>
                  </a:extLst>
                </p14:cNvPr>
                <p14:cNvContentPartPr/>
                <p14:nvPr/>
              </p14:nvContentPartPr>
              <p14:xfrm>
                <a:off x="2522077" y="920821"/>
                <a:ext cx="7344720" cy="4278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F41F94-5B0F-8C1D-AAD6-3273548F6E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86077" y="704821"/>
                  <a:ext cx="7416360" cy="47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DA8AA6-180F-E157-F3D1-02FF4EEF17B6}"/>
                    </a:ext>
                  </a:extLst>
                </p14:cNvPr>
                <p14:cNvContentPartPr/>
                <p14:nvPr/>
              </p14:nvContentPartPr>
              <p14:xfrm>
                <a:off x="2360797" y="962941"/>
                <a:ext cx="345240" cy="414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DA8AA6-180F-E157-F3D1-02FF4EEF17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25157" y="747301"/>
                  <a:ext cx="416880" cy="84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472C250-DC6A-99D8-9A7F-F2A3DA2B51FE}"/>
                  </a:ext>
                </a:extLst>
              </p14:cNvPr>
              <p14:cNvContentPartPr/>
              <p14:nvPr/>
            </p14:nvContentPartPr>
            <p14:xfrm>
              <a:off x="2806117" y="3053461"/>
              <a:ext cx="173160" cy="2009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472C250-DC6A-99D8-9A7F-F2A3DA2B51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0117" y="2837461"/>
                <a:ext cx="244800" cy="24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8CA6321-7870-F16B-2DBE-C04B79F1E956}"/>
                  </a:ext>
                </a:extLst>
              </p14:cNvPr>
              <p14:cNvContentPartPr/>
              <p14:nvPr/>
            </p14:nvContentPartPr>
            <p14:xfrm>
              <a:off x="3222637" y="4063981"/>
              <a:ext cx="86760" cy="1080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8CA6321-7870-F16B-2DBE-C04B79F1E9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86997" y="3848341"/>
                <a:ext cx="158400" cy="15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B1BA7CA-5C8E-8E1C-1AF8-1A04F1F84135}"/>
                  </a:ext>
                </a:extLst>
              </p14:cNvPr>
              <p14:cNvContentPartPr/>
              <p14:nvPr/>
            </p14:nvContentPartPr>
            <p14:xfrm>
              <a:off x="3688837" y="2215021"/>
              <a:ext cx="167040" cy="3024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B1BA7CA-5C8E-8E1C-1AF8-1A04F1F841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52837" y="1999381"/>
                <a:ext cx="238680" cy="34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289F0EE-ACD7-104F-B106-F342128B6952}"/>
                  </a:ext>
                </a:extLst>
              </p14:cNvPr>
              <p14:cNvContentPartPr/>
              <p14:nvPr/>
            </p14:nvContentPartPr>
            <p14:xfrm>
              <a:off x="4174837" y="4996381"/>
              <a:ext cx="108000" cy="174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289F0EE-ACD7-104F-B106-F342128B69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38837" y="4780381"/>
                <a:ext cx="179640" cy="60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D019D57-5CDA-9785-97B6-972C76521B80}"/>
              </a:ext>
            </a:extLst>
          </p:cNvPr>
          <p:cNvGrpSpPr/>
          <p:nvPr/>
        </p:nvGrpSpPr>
        <p:grpSpPr>
          <a:xfrm>
            <a:off x="4600717" y="3464221"/>
            <a:ext cx="556560" cy="1681560"/>
            <a:chOff x="4600717" y="3464221"/>
            <a:chExt cx="556560" cy="1681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16215EE-36F1-9AC2-C079-7D6C289097B5}"/>
                    </a:ext>
                  </a:extLst>
                </p14:cNvPr>
                <p14:cNvContentPartPr/>
                <p14:nvPr/>
              </p14:nvContentPartPr>
              <p14:xfrm>
                <a:off x="4600717" y="5021941"/>
                <a:ext cx="219240" cy="123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16215EE-36F1-9AC2-C079-7D6C289097B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64717" y="4806301"/>
                  <a:ext cx="29088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E5B44B-2A29-4493-0C5F-DC0CE7B075EA}"/>
                    </a:ext>
                  </a:extLst>
                </p14:cNvPr>
                <p14:cNvContentPartPr/>
                <p14:nvPr/>
              </p14:nvContentPartPr>
              <p14:xfrm>
                <a:off x="4989157" y="3464221"/>
                <a:ext cx="168120" cy="1673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E5B44B-2A29-4493-0C5F-DC0CE7B075E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53517" y="3248221"/>
                  <a:ext cx="239760" cy="21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BF432F1-16F6-0BCD-613A-2A10769D022E}"/>
                  </a:ext>
                </a:extLst>
              </p14:cNvPr>
              <p14:cNvContentPartPr/>
              <p14:nvPr/>
            </p14:nvContentPartPr>
            <p14:xfrm>
              <a:off x="5533837" y="4552141"/>
              <a:ext cx="122040" cy="544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BF432F1-16F6-0BCD-613A-2A10769D022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98197" y="4336501"/>
                <a:ext cx="19368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5112B89-F9F5-19E2-AD5C-FED141AA80AD}"/>
                  </a:ext>
                </a:extLst>
              </p14:cNvPr>
              <p14:cNvContentPartPr/>
              <p14:nvPr/>
            </p14:nvContentPartPr>
            <p14:xfrm>
              <a:off x="6013357" y="4997101"/>
              <a:ext cx="127800" cy="187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5112B89-F9F5-19E2-AD5C-FED141AA80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77357" y="4781101"/>
                <a:ext cx="19944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9978FCE-F3DB-957D-F186-0162503771D2}"/>
                  </a:ext>
                </a:extLst>
              </p14:cNvPr>
              <p14:cNvContentPartPr/>
              <p14:nvPr/>
            </p14:nvContentPartPr>
            <p14:xfrm>
              <a:off x="6582157" y="4965421"/>
              <a:ext cx="132480" cy="169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9978FCE-F3DB-957D-F186-0162503771D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46517" y="4749421"/>
                <a:ext cx="204120" cy="60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D58B29B-76A7-9F95-B85D-07D1E237948D}"/>
              </a:ext>
            </a:extLst>
          </p:cNvPr>
          <p:cNvGrpSpPr/>
          <p:nvPr/>
        </p:nvGrpSpPr>
        <p:grpSpPr>
          <a:xfrm>
            <a:off x="6984277" y="4967941"/>
            <a:ext cx="634680" cy="178560"/>
            <a:chOff x="6984277" y="4967941"/>
            <a:chExt cx="634680" cy="178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515C7D-2DAF-9020-8162-224FA5250533}"/>
                    </a:ext>
                  </a:extLst>
                </p14:cNvPr>
                <p14:cNvContentPartPr/>
                <p14:nvPr/>
              </p14:nvContentPartPr>
              <p14:xfrm>
                <a:off x="7434637" y="4980541"/>
                <a:ext cx="184320" cy="162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515C7D-2DAF-9020-8162-224FA52505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98997" y="4764541"/>
                  <a:ext cx="25596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70BDC35-3D04-1EFB-1AA8-2A30DE896E25}"/>
                    </a:ext>
                  </a:extLst>
                </p14:cNvPr>
                <p14:cNvContentPartPr/>
                <p14:nvPr/>
              </p14:nvContentPartPr>
              <p14:xfrm>
                <a:off x="6984277" y="4975501"/>
                <a:ext cx="147240" cy="17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70BDC35-3D04-1EFB-1AA8-2A30DE896E2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48637" y="4759861"/>
                  <a:ext cx="21888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1BF5C0F-28F9-A90B-C97C-0E3DDF313A9B}"/>
                    </a:ext>
                  </a:extLst>
                </p14:cNvPr>
                <p14:cNvContentPartPr/>
                <p14:nvPr/>
              </p14:nvContentPartPr>
              <p14:xfrm>
                <a:off x="7371997" y="4967941"/>
                <a:ext cx="208440" cy="131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1BF5C0F-28F9-A90B-C97C-0E3DDF313A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5997" y="4752301"/>
                  <a:ext cx="280080" cy="56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5ED4841-9661-D983-E02E-67B7A1C6E769}"/>
                  </a:ext>
                </a:extLst>
              </p14:cNvPr>
              <p14:cNvContentPartPr/>
              <p14:nvPr/>
            </p14:nvContentPartPr>
            <p14:xfrm>
              <a:off x="8059597" y="4962181"/>
              <a:ext cx="221400" cy="157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5ED4841-9661-D983-E02E-67B7A1C6E76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23957" y="4746181"/>
                <a:ext cx="29304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89B7F03-F1D4-B7E5-F5BD-208A8B4B1B06}"/>
                  </a:ext>
                </a:extLst>
              </p14:cNvPr>
              <p14:cNvContentPartPr/>
              <p14:nvPr/>
            </p14:nvContentPartPr>
            <p14:xfrm>
              <a:off x="8877157" y="4897741"/>
              <a:ext cx="270360" cy="168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89B7F03-F1D4-B7E5-F5BD-208A8B4B1B0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841517" y="4682101"/>
                <a:ext cx="34200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347D0A-EC31-FEBF-A802-D91C9E41BF21}"/>
                  </a:ext>
                </a:extLst>
              </p:cNvPr>
              <p:cNvSpPr txBox="1"/>
              <p:nvPr/>
            </p:nvSpPr>
            <p:spPr>
              <a:xfrm>
                <a:off x="8059597" y="5239741"/>
                <a:ext cx="374708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347D0A-EC31-FEBF-A802-D91C9E41B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597" y="5239741"/>
                <a:ext cx="3747083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4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D0CF6D2-5E9A-8DB3-9017-964915FC7D1D}"/>
              </a:ext>
            </a:extLst>
          </p:cNvPr>
          <p:cNvGrpSpPr/>
          <p:nvPr/>
        </p:nvGrpSpPr>
        <p:grpSpPr>
          <a:xfrm>
            <a:off x="2360797" y="920821"/>
            <a:ext cx="7506000" cy="4278600"/>
            <a:chOff x="2360797" y="920821"/>
            <a:chExt cx="7506000" cy="427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F41F94-5B0F-8C1D-AAD6-3273548F6E7E}"/>
                    </a:ext>
                  </a:extLst>
                </p14:cNvPr>
                <p14:cNvContentPartPr/>
                <p14:nvPr/>
              </p14:nvContentPartPr>
              <p14:xfrm>
                <a:off x="2522077" y="920821"/>
                <a:ext cx="7344720" cy="4278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F41F94-5B0F-8C1D-AAD6-3273548F6E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86077" y="704821"/>
                  <a:ext cx="7416360" cy="47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DA8AA6-180F-E157-F3D1-02FF4EEF17B6}"/>
                    </a:ext>
                  </a:extLst>
                </p14:cNvPr>
                <p14:cNvContentPartPr/>
                <p14:nvPr/>
              </p14:nvContentPartPr>
              <p14:xfrm>
                <a:off x="2360797" y="962941"/>
                <a:ext cx="345240" cy="414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DA8AA6-180F-E157-F3D1-02FF4EEF17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24797" y="746941"/>
                  <a:ext cx="416880" cy="84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472C250-DC6A-99D8-9A7F-F2A3DA2B51FE}"/>
                  </a:ext>
                </a:extLst>
              </p14:cNvPr>
              <p14:cNvContentPartPr/>
              <p14:nvPr/>
            </p14:nvContentPartPr>
            <p14:xfrm>
              <a:off x="3013849" y="3115408"/>
              <a:ext cx="173160" cy="2009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472C250-DC6A-99D8-9A7F-F2A3DA2B51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7924" y="2899408"/>
                <a:ext cx="244651" cy="24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8CA6321-7870-F16B-2DBE-C04B79F1E956}"/>
                  </a:ext>
                </a:extLst>
              </p14:cNvPr>
              <p14:cNvContentPartPr/>
              <p14:nvPr/>
            </p14:nvContentPartPr>
            <p14:xfrm>
              <a:off x="3638926" y="4077661"/>
              <a:ext cx="86760" cy="1080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8CA6321-7870-F16B-2DBE-C04B79F1E9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2926" y="3861589"/>
                <a:ext cx="158400" cy="151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B1BA7CA-5C8E-8E1C-1AF8-1A04F1F84135}"/>
                  </a:ext>
                </a:extLst>
              </p14:cNvPr>
              <p14:cNvContentPartPr/>
              <p14:nvPr/>
            </p14:nvContentPartPr>
            <p14:xfrm>
              <a:off x="2725000" y="2074981"/>
              <a:ext cx="167040" cy="3024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B1BA7CA-5C8E-8E1C-1AF8-1A04F1F841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89000" y="1858955"/>
                <a:ext cx="238680" cy="3456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289F0EE-ACD7-104F-B106-F342128B6952}"/>
                  </a:ext>
                </a:extLst>
              </p14:cNvPr>
              <p14:cNvContentPartPr/>
              <p14:nvPr/>
            </p14:nvContentPartPr>
            <p14:xfrm>
              <a:off x="5427019" y="5010421"/>
              <a:ext cx="108000" cy="174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289F0EE-ACD7-104F-B106-F342128B69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91019" y="4794865"/>
                <a:ext cx="179640" cy="605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16215EE-36F1-9AC2-C079-7D6C289097B5}"/>
                  </a:ext>
                </a:extLst>
              </p14:cNvPr>
              <p14:cNvContentPartPr/>
              <p14:nvPr/>
            </p14:nvContentPartPr>
            <p14:xfrm>
              <a:off x="4767577" y="5041021"/>
              <a:ext cx="219240" cy="123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16215EE-36F1-9AC2-C079-7D6C289097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1577" y="4825021"/>
                <a:ext cx="29088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AE5B44B-2A29-4493-0C5F-DC0CE7B075EA}"/>
                  </a:ext>
                </a:extLst>
              </p14:cNvPr>
              <p14:cNvContentPartPr/>
              <p14:nvPr/>
            </p14:nvContentPartPr>
            <p14:xfrm>
              <a:off x="3197977" y="3482412"/>
              <a:ext cx="168120" cy="1673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AE5B44B-2A29-4493-0C5F-DC0CE7B075E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61977" y="3266412"/>
                <a:ext cx="239760" cy="21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BF432F1-16F6-0BCD-613A-2A10769D022E}"/>
                  </a:ext>
                </a:extLst>
              </p14:cNvPr>
              <p14:cNvContentPartPr/>
              <p14:nvPr/>
            </p14:nvContentPartPr>
            <p14:xfrm>
              <a:off x="3962257" y="4555021"/>
              <a:ext cx="122040" cy="544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BF432F1-16F6-0BCD-613A-2A10769D022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26150" y="4339021"/>
                <a:ext cx="193892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5112B89-F9F5-19E2-AD5C-FED141AA80AD}"/>
                  </a:ext>
                </a:extLst>
              </p14:cNvPr>
              <p14:cNvContentPartPr/>
              <p14:nvPr/>
            </p14:nvContentPartPr>
            <p14:xfrm>
              <a:off x="6013357" y="4997101"/>
              <a:ext cx="127800" cy="187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5112B89-F9F5-19E2-AD5C-FED141AA80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77357" y="4781101"/>
                <a:ext cx="19944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9978FCE-F3DB-957D-F186-0162503771D2}"/>
                  </a:ext>
                </a:extLst>
              </p14:cNvPr>
              <p14:cNvContentPartPr/>
              <p14:nvPr/>
            </p14:nvContentPartPr>
            <p14:xfrm>
              <a:off x="6582157" y="4965421"/>
              <a:ext cx="132480" cy="169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9978FCE-F3DB-957D-F186-0162503771D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46157" y="4749421"/>
                <a:ext cx="204120" cy="60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D58B29B-76A7-9F95-B85D-07D1E237948D}"/>
              </a:ext>
            </a:extLst>
          </p:cNvPr>
          <p:cNvGrpSpPr/>
          <p:nvPr/>
        </p:nvGrpSpPr>
        <p:grpSpPr>
          <a:xfrm>
            <a:off x="6984277" y="4967941"/>
            <a:ext cx="634680" cy="178560"/>
            <a:chOff x="6984277" y="4967941"/>
            <a:chExt cx="634680" cy="178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515C7D-2DAF-9020-8162-224FA5250533}"/>
                    </a:ext>
                  </a:extLst>
                </p14:cNvPr>
                <p14:cNvContentPartPr/>
                <p14:nvPr/>
              </p14:nvContentPartPr>
              <p14:xfrm>
                <a:off x="7434637" y="4980541"/>
                <a:ext cx="184320" cy="162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515C7D-2DAF-9020-8162-224FA52505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98637" y="4765019"/>
                  <a:ext cx="255960" cy="593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70BDC35-3D04-1EFB-1AA8-2A30DE896E25}"/>
                    </a:ext>
                  </a:extLst>
                </p14:cNvPr>
                <p14:cNvContentPartPr/>
                <p14:nvPr/>
              </p14:nvContentPartPr>
              <p14:xfrm>
                <a:off x="6984277" y="4975501"/>
                <a:ext cx="147240" cy="17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70BDC35-3D04-1EFB-1AA8-2A30DE896E2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48277" y="4759501"/>
                  <a:ext cx="21888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1BF5C0F-28F9-A90B-C97C-0E3DDF313A9B}"/>
                    </a:ext>
                  </a:extLst>
                </p14:cNvPr>
                <p14:cNvContentPartPr/>
                <p14:nvPr/>
              </p14:nvContentPartPr>
              <p14:xfrm>
                <a:off x="7371997" y="4967941"/>
                <a:ext cx="208440" cy="131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1BF5C0F-28F9-A90B-C97C-0E3DDF313A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6059" y="4751941"/>
                  <a:ext cx="279956" cy="56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5ED4841-9661-D983-E02E-67B7A1C6E769}"/>
                  </a:ext>
                </a:extLst>
              </p14:cNvPr>
              <p14:cNvContentPartPr/>
              <p14:nvPr/>
            </p14:nvContentPartPr>
            <p14:xfrm>
              <a:off x="8059597" y="4962181"/>
              <a:ext cx="221400" cy="157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5ED4841-9661-D983-E02E-67B7A1C6E76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23597" y="4746181"/>
                <a:ext cx="29304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89B7F03-F1D4-B7E5-F5BD-208A8B4B1B06}"/>
                  </a:ext>
                </a:extLst>
              </p14:cNvPr>
              <p14:cNvContentPartPr/>
              <p14:nvPr/>
            </p14:nvContentPartPr>
            <p14:xfrm>
              <a:off x="4218257" y="4985507"/>
              <a:ext cx="270360" cy="168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89B7F03-F1D4-B7E5-F5BD-208A8B4B1B0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82257" y="4769507"/>
                <a:ext cx="34200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347D0A-EC31-FEBF-A802-D91C9E41BF21}"/>
                  </a:ext>
                </a:extLst>
              </p:cNvPr>
              <p:cNvSpPr txBox="1"/>
              <p:nvPr/>
            </p:nvSpPr>
            <p:spPr>
              <a:xfrm>
                <a:off x="8132953" y="5219883"/>
                <a:ext cx="374708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b="0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347D0A-EC31-FEBF-A802-D91C9E41B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953" y="5219883"/>
                <a:ext cx="3747083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763AB4-6872-B676-D641-6403A417C263}"/>
                  </a:ext>
                </a:extLst>
              </p14:cNvPr>
              <p14:cNvContentPartPr/>
              <p14:nvPr/>
            </p14:nvContentPartPr>
            <p14:xfrm>
              <a:off x="5106822" y="2726502"/>
              <a:ext cx="15120" cy="9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763AB4-6872-B676-D641-6403A417C26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70822" y="2510502"/>
                <a:ext cx="8676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AE68214-21A4-0AC6-9119-936E1C1CB556}"/>
                  </a:ext>
                </a:extLst>
              </p14:cNvPr>
              <p14:cNvContentPartPr/>
              <p14:nvPr/>
            </p14:nvContentPartPr>
            <p14:xfrm>
              <a:off x="2057622" y="1550742"/>
              <a:ext cx="4053600" cy="4174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AE68214-21A4-0AC6-9119-936E1C1CB5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21622" y="1334742"/>
                <a:ext cx="4125240" cy="46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229E7DD-443F-4A1E-A49E-ABA90042C424}"/>
                  </a:ext>
                </a:extLst>
              </p:cNvPr>
              <p:cNvSpPr txBox="1"/>
              <p:nvPr/>
            </p:nvSpPr>
            <p:spPr>
              <a:xfrm>
                <a:off x="1411630" y="1238801"/>
                <a:ext cx="584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229E7DD-443F-4A1E-A49E-ABA90042C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30" y="1238801"/>
                <a:ext cx="584455" cy="276999"/>
              </a:xfrm>
              <a:prstGeom prst="rect">
                <a:avLst/>
              </a:prstGeom>
              <a:blipFill>
                <a:blip r:embed="rId40"/>
                <a:stretch>
                  <a:fillRect l="-15217" t="-4348" r="-1521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F6D5898-894B-1B3D-DF99-9A61AA55053D}"/>
                  </a:ext>
                </a:extLst>
              </p:cNvPr>
              <p:cNvSpPr txBox="1"/>
              <p:nvPr/>
            </p:nvSpPr>
            <p:spPr>
              <a:xfrm>
                <a:off x="7131517" y="1218282"/>
                <a:ext cx="3747083" cy="5754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F6D5898-894B-1B3D-DF99-9A61AA55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517" y="1218282"/>
                <a:ext cx="3747083" cy="575414"/>
              </a:xfrm>
              <a:prstGeom prst="rect">
                <a:avLst/>
              </a:prstGeom>
              <a:blipFill>
                <a:blip r:embed="rId41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AE94B7E-9944-B772-E7F7-6D42415E2E27}"/>
                  </a:ext>
                </a:extLst>
              </p:cNvPr>
              <p:cNvSpPr txBox="1"/>
              <p:nvPr/>
            </p:nvSpPr>
            <p:spPr>
              <a:xfrm>
                <a:off x="7131517" y="1806296"/>
                <a:ext cx="3747083" cy="11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b="0" dirty="0">
                  <a:solidFill>
                    <a:schemeClr val="bg1"/>
                  </a:solidFill>
                </a:endParaRPr>
              </a:p>
              <a:p>
                <a:endParaRPr lang="en-GB" b="0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AE94B7E-9944-B772-E7F7-6D42415E2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517" y="1806296"/>
                <a:ext cx="3747083" cy="1143198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6530D1E-47C2-0D91-B873-A0C174BF98B2}"/>
                  </a:ext>
                </a:extLst>
              </p14:cNvPr>
              <p14:cNvContentPartPr/>
              <p14:nvPr/>
            </p14:nvContentPartPr>
            <p14:xfrm>
              <a:off x="10032185" y="1381446"/>
              <a:ext cx="346680" cy="8535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6530D1E-47C2-0D91-B873-A0C174BF98B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996185" y="1165806"/>
                <a:ext cx="418320" cy="1285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4097AEB-8BFA-C157-EFF5-708F7E715899}"/>
              </a:ext>
            </a:extLst>
          </p:cNvPr>
          <p:cNvSpPr txBox="1">
            <a:spLocks/>
          </p:cNvSpPr>
          <p:nvPr/>
        </p:nvSpPr>
        <p:spPr>
          <a:xfrm>
            <a:off x="4218257" y="205427"/>
            <a:ext cx="5035043" cy="5666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i="1" dirty="0">
                <a:solidFill>
                  <a:srgbClr val="EF587F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• Add the additional function in the equation</a:t>
            </a:r>
            <a:endParaRPr lang="en-US" sz="1600" i="1" dirty="0">
              <a:solidFill>
                <a:srgbClr val="EF587F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68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C31D08-B149-A58E-82A6-746977CA0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506013"/>
              </p:ext>
            </p:extLst>
          </p:nvPr>
        </p:nvGraphicFramePr>
        <p:xfrm>
          <a:off x="709441" y="835488"/>
          <a:ext cx="6016658" cy="518702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87099">
                  <a:extLst>
                    <a:ext uri="{9D8B030D-6E8A-4147-A177-3AD203B41FA5}">
                      <a16:colId xmlns:a16="http://schemas.microsoft.com/office/drawing/2014/main" val="3076196765"/>
                    </a:ext>
                  </a:extLst>
                </a:gridCol>
                <a:gridCol w="1182330">
                  <a:extLst>
                    <a:ext uri="{9D8B030D-6E8A-4147-A177-3AD203B41FA5}">
                      <a16:colId xmlns:a16="http://schemas.microsoft.com/office/drawing/2014/main" val="2200262290"/>
                    </a:ext>
                  </a:extLst>
                </a:gridCol>
                <a:gridCol w="4347229">
                  <a:extLst>
                    <a:ext uri="{9D8B030D-6E8A-4147-A177-3AD203B41FA5}">
                      <a16:colId xmlns:a16="http://schemas.microsoft.com/office/drawing/2014/main" val="2292268124"/>
                    </a:ext>
                  </a:extLst>
                </a:gridCol>
              </a:tblGrid>
              <a:tr h="594098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>
                          <a:latin typeface="Oxford" panose="02020500000000000000" pitchFamily="18" charset="0"/>
                        </a:rPr>
                        <a:t>IPC</a:t>
                      </a:r>
                      <a:endParaRPr lang="en-US" sz="1600" b="1" i="0" u="none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58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>
                          <a:latin typeface="Oxford" panose="02020500000000000000" pitchFamily="18" charset="0"/>
                        </a:rPr>
                        <a:t>Diversity Measure (D</a:t>
                      </a:r>
                      <a:r>
                        <a:rPr lang="en-US" sz="1600" b="1" i="0" u="none" baseline="-25000">
                          <a:latin typeface="Oxford" panose="02020500000000000000" pitchFamily="18" charset="0"/>
                        </a:rPr>
                        <a:t>i</a:t>
                      </a:r>
                      <a:r>
                        <a:rPr lang="en-US" sz="1600" b="1" i="0" u="none">
                          <a:latin typeface="Oxford" panose="02020500000000000000" pitchFamily="18" charset="0"/>
                        </a:rPr>
                        <a:t>)</a:t>
                      </a:r>
                      <a:endParaRPr lang="en-US" sz="1600" b="1" i="0" u="none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58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dirty="0">
                          <a:latin typeface="Oxford" panose="02020500000000000000" pitchFamily="18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58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584118"/>
                  </a:ext>
                </a:extLst>
              </a:tr>
              <a:tr h="372393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latin typeface="Oxford" panose="02020500000000000000" pitchFamily="18" charset="0"/>
                        </a:rPr>
                        <a:t>A61</a:t>
                      </a:r>
                      <a:endParaRPr lang="en-US" sz="1400" b="1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>
                          <a:latin typeface="Oxford" panose="02020500000000000000" pitchFamily="18" charset="0"/>
                        </a:rPr>
                        <a:t>5.01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Oxford" panose="02020500000000000000" pitchFamily="18" charset="0"/>
                        </a:rPr>
                        <a:t>Medical or veterinary science; hygiene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942764"/>
                  </a:ext>
                </a:extLst>
              </a:tr>
              <a:tr h="372393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latin typeface="Oxford" panose="02020500000000000000" pitchFamily="18" charset="0"/>
                        </a:rPr>
                        <a:t>C08</a:t>
                      </a:r>
                      <a:endParaRPr lang="en-US" sz="1400" b="1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>
                          <a:latin typeface="Oxford" panose="02020500000000000000" pitchFamily="18" charset="0"/>
                        </a:rPr>
                        <a:t>4.87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Oxford" panose="02020500000000000000" pitchFamily="18" charset="0"/>
                        </a:rPr>
                        <a:t>Organic macromolecular compounds; their preparation or chemical working-up; compositions based thereon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08557"/>
                  </a:ext>
                </a:extLst>
              </a:tr>
              <a:tr h="345016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latin typeface="Oxford" panose="02020500000000000000" pitchFamily="18" charset="0"/>
                        </a:rPr>
                        <a:t>C07</a:t>
                      </a:r>
                      <a:endParaRPr lang="en-US" sz="1400" b="1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>
                          <a:latin typeface="Oxford" panose="02020500000000000000" pitchFamily="18" charset="0"/>
                        </a:rPr>
                        <a:t>4.76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Oxford" panose="02020500000000000000" pitchFamily="18" charset="0"/>
                        </a:rPr>
                        <a:t>Organic chemistry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68713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latin typeface="Oxford" panose="02020500000000000000" pitchFamily="18" charset="0"/>
                        </a:rPr>
                        <a:t>G01</a:t>
                      </a:r>
                      <a:endParaRPr lang="en-US" sz="1400" b="1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>
                          <a:latin typeface="Oxford" panose="02020500000000000000" pitchFamily="18" charset="0"/>
                        </a:rPr>
                        <a:t>4.72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Oxford" panose="02020500000000000000" pitchFamily="18" charset="0"/>
                        </a:rPr>
                        <a:t>Measuring; testing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67312"/>
                  </a:ext>
                </a:extLst>
              </a:tr>
              <a:tr h="372393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latin typeface="Oxford" panose="02020500000000000000" pitchFamily="18" charset="0"/>
                        </a:rPr>
                        <a:t>B01</a:t>
                      </a:r>
                      <a:endParaRPr lang="en-US" sz="1400" b="1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>
                          <a:latin typeface="Oxford" panose="02020500000000000000" pitchFamily="18" charset="0"/>
                        </a:rPr>
                        <a:t>4.64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Oxford" panose="02020500000000000000" pitchFamily="18" charset="0"/>
                        </a:rPr>
                        <a:t>Physical or chemical processes or apparatus in general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6328"/>
                  </a:ext>
                </a:extLst>
              </a:tr>
              <a:tr h="596436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latin typeface="Oxford" panose="02020500000000000000" pitchFamily="18" charset="0"/>
                        </a:rPr>
                        <a:t>C09</a:t>
                      </a:r>
                      <a:endParaRPr lang="en-US" sz="1400" b="1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>
                          <a:latin typeface="Oxford" panose="02020500000000000000" pitchFamily="18" charset="0"/>
                        </a:rPr>
                        <a:t>4.59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Oxford" panose="02020500000000000000" pitchFamily="18" charset="0"/>
                        </a:rPr>
                        <a:t>Dyes; paints; polishes; natural resins; adhesives; compositions not otherwise provided for; applications of materials not otherwise provided for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623863"/>
                  </a:ext>
                </a:extLst>
              </a:tr>
              <a:tr h="256801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latin typeface="Oxford" panose="02020500000000000000" pitchFamily="18" charset="0"/>
                        </a:rPr>
                        <a:t>H01</a:t>
                      </a:r>
                      <a:endParaRPr lang="en-US" sz="1400" b="1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>
                          <a:latin typeface="Oxford" panose="02020500000000000000" pitchFamily="18" charset="0"/>
                        </a:rPr>
                        <a:t>4.43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Oxford" panose="02020500000000000000" pitchFamily="18" charset="0"/>
                        </a:rPr>
                        <a:t>Electric elements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626420"/>
                  </a:ext>
                </a:extLst>
              </a:tr>
              <a:tr h="372393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latin typeface="Oxford" panose="02020500000000000000" pitchFamily="18" charset="0"/>
                        </a:rPr>
                        <a:t>F16</a:t>
                      </a:r>
                      <a:endParaRPr lang="en-US" sz="1400" b="1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>
                          <a:latin typeface="Oxford" panose="02020500000000000000" pitchFamily="18" charset="0"/>
                        </a:rPr>
                        <a:t>4.17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Oxford" panose="02020500000000000000" pitchFamily="18" charset="0"/>
                        </a:rPr>
                        <a:t>Engineering elements or units; general measures for producing and maintaining effective functioning of machines or installations; thermal insulation in general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949423"/>
                  </a:ext>
                </a:extLst>
              </a:tr>
              <a:tr h="372393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latin typeface="Oxford" panose="02020500000000000000" pitchFamily="18" charset="0"/>
                        </a:rPr>
                        <a:t>B65</a:t>
                      </a:r>
                      <a:endParaRPr lang="en-US" sz="1400" b="1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>
                          <a:latin typeface="Oxford" panose="02020500000000000000" pitchFamily="18" charset="0"/>
                        </a:rPr>
                        <a:t>3.84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Oxford" panose="02020500000000000000" pitchFamily="18" charset="0"/>
                        </a:rPr>
                        <a:t>Conveying; packing; storing; handling thin or filamentary material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128732"/>
                  </a:ext>
                </a:extLst>
              </a:tr>
              <a:tr h="372393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latin typeface="Oxford" panose="02020500000000000000" pitchFamily="18" charset="0"/>
                        </a:rPr>
                        <a:t>G02</a:t>
                      </a:r>
                      <a:endParaRPr lang="en-US" sz="1400" b="1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>
                          <a:latin typeface="Oxford" panose="02020500000000000000" pitchFamily="18" charset="0"/>
                        </a:rPr>
                        <a:t>3.51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Oxford" panose="02020500000000000000" pitchFamily="18" charset="0"/>
                        </a:rPr>
                        <a:t>Optics</a:t>
                      </a:r>
                      <a:endParaRPr lang="en-US" sz="1400" b="0" dirty="0">
                        <a:latin typeface="Oxford" panose="020205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13899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6072CB3-65C6-055D-2862-847A24DAB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1948" y="4269470"/>
            <a:ext cx="3740611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bg1"/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13: </a:t>
            </a:r>
            <a:r>
              <a:rPr lang="en-GB" sz="1600" i="0" dirty="0">
                <a:solidFill>
                  <a:schemeClr val="bg1"/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Relative logarithmic diversity distribution fo</a:t>
            </a:r>
            <a:r>
              <a:rPr lang="en-GB" sz="1600" dirty="0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r IPC A61</a:t>
            </a:r>
            <a:endParaRPr lang="en-US" sz="1600" dirty="0">
              <a:solidFill>
                <a:schemeClr val="bg1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1521B-8C0E-2A06-0CC1-C2E7EE732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713" b="8908"/>
          <a:stretch/>
        </p:blipFill>
        <p:spPr>
          <a:xfrm>
            <a:off x="5265623" y="1582606"/>
            <a:ext cx="6522918" cy="2686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A7C4E-11B3-3A9E-791C-F376C479F9EF}"/>
              </a:ext>
            </a:extLst>
          </p:cNvPr>
          <p:cNvSpPr txBox="1">
            <a:spLocks/>
          </p:cNvSpPr>
          <p:nvPr/>
        </p:nvSpPr>
        <p:spPr>
          <a:xfrm>
            <a:off x="7741948" y="4992062"/>
            <a:ext cx="5035043" cy="5666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i="1" dirty="0">
                <a:solidFill>
                  <a:srgbClr val="EF587F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• Add example of a less diverse IPC</a:t>
            </a:r>
            <a:endParaRPr lang="en-US" sz="1600" i="1" dirty="0">
              <a:solidFill>
                <a:srgbClr val="EF587F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945BD7-4D80-FF4B-2D3C-39227E82DD28}"/>
              </a:ext>
            </a:extLst>
          </p:cNvPr>
          <p:cNvSpPr txBox="1">
            <a:spLocks/>
          </p:cNvSpPr>
          <p:nvPr/>
        </p:nvSpPr>
        <p:spPr>
          <a:xfrm>
            <a:off x="793328" y="0"/>
            <a:ext cx="7179793" cy="5666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i="1" dirty="0">
                <a:solidFill>
                  <a:srgbClr val="EF587F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• Introduce additional diversity measures and explore how they compare to this one</a:t>
            </a:r>
            <a:endParaRPr lang="en-US" sz="1600" i="1" dirty="0">
              <a:solidFill>
                <a:srgbClr val="EF587F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0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C52291-A627-C3B1-2945-54438C63B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5568959"/>
            <a:ext cx="6080790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14: </a:t>
            </a:r>
            <a:r>
              <a:rPr lang="en-GB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A c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onnected component of patent citations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pic>
        <p:nvPicPr>
          <p:cNvPr id="4" name="Picture 3" descr="A graph of data being made&#10;&#10;Description automatically generated">
            <a:extLst>
              <a:ext uri="{FF2B5EF4-FFF2-40B4-BE49-F238E27FC236}">
                <a16:creationId xmlns:a16="http://schemas.microsoft.com/office/drawing/2014/main" id="{29E7F70E-A74E-D600-672E-18C6A69C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774" y="532982"/>
            <a:ext cx="8384992" cy="47165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3BCBA8-54FA-D3AE-6563-2FD8BBD51E25}"/>
                  </a:ext>
                </a:extLst>
              </p14:cNvPr>
              <p14:cNvContentPartPr/>
              <p14:nvPr/>
            </p14:nvContentPartPr>
            <p14:xfrm>
              <a:off x="6023449" y="4188071"/>
              <a:ext cx="1561680" cy="613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3BCBA8-54FA-D3AE-6563-2FD8BBD51E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7449" y="3972071"/>
                <a:ext cx="1633320" cy="10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89B0A6-E81D-1510-94BD-D5087CDAAE45}"/>
                  </a:ext>
                </a:extLst>
              </p14:cNvPr>
              <p14:cNvContentPartPr/>
              <p14:nvPr/>
            </p14:nvContentPartPr>
            <p14:xfrm>
              <a:off x="8691322" y="1285254"/>
              <a:ext cx="2051280" cy="522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89B0A6-E81D-1510-94BD-D5087CDAAE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5322" y="1069254"/>
                <a:ext cx="212292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E33F1D-7582-364B-2329-0BD50252692B}"/>
                  </a:ext>
                </a:extLst>
              </p14:cNvPr>
              <p14:cNvContentPartPr/>
              <p14:nvPr/>
            </p14:nvContentPartPr>
            <p14:xfrm>
              <a:off x="9957082" y="1365174"/>
              <a:ext cx="326520" cy="146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E33F1D-7582-364B-2329-0BD5025269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21442" y="1149534"/>
                <a:ext cx="39816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188B12-BD87-EB60-BBFB-C0FDFB13A042}"/>
                  </a:ext>
                </a:extLst>
              </p14:cNvPr>
              <p14:cNvContentPartPr/>
              <p14:nvPr/>
            </p14:nvContentPartPr>
            <p14:xfrm>
              <a:off x="7947202" y="590454"/>
              <a:ext cx="2310840" cy="914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188B12-BD87-EB60-BBFB-C0FDFB13A0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11202" y="374454"/>
                <a:ext cx="2382480" cy="13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8FB915D-AB7C-942A-FCD4-28FA485982D0}"/>
                  </a:ext>
                </a:extLst>
              </p14:cNvPr>
              <p14:cNvContentPartPr/>
              <p14:nvPr/>
            </p14:nvContentPartPr>
            <p14:xfrm>
              <a:off x="9246082" y="820494"/>
              <a:ext cx="253800" cy="162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8FB915D-AB7C-942A-FCD4-28FA485982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10442" y="604854"/>
                <a:ext cx="32544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AA64AD9-1470-DBD1-1A79-06C71B7D1D37}"/>
                  </a:ext>
                </a:extLst>
              </p14:cNvPr>
              <p14:cNvContentPartPr/>
              <p14:nvPr/>
            </p14:nvContentPartPr>
            <p14:xfrm>
              <a:off x="6767977" y="1797802"/>
              <a:ext cx="713520" cy="55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AA64AD9-1470-DBD1-1A79-06C71B7D1D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32337" y="1581802"/>
                <a:ext cx="7851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1DA743C-0CE4-ACB2-9B4D-BABC58451B78}"/>
                  </a:ext>
                </a:extLst>
              </p14:cNvPr>
              <p14:cNvContentPartPr/>
              <p14:nvPr/>
            </p14:nvContentPartPr>
            <p14:xfrm>
              <a:off x="6681217" y="1752442"/>
              <a:ext cx="246600" cy="161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1DA743C-0CE4-ACB2-9B4D-BABC58451B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45217" y="1536442"/>
                <a:ext cx="31824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63CED29-4F2F-1CA7-FF49-0A3278E3A7EE}"/>
                  </a:ext>
                </a:extLst>
              </p14:cNvPr>
              <p14:cNvContentPartPr/>
              <p14:nvPr/>
            </p14:nvContentPartPr>
            <p14:xfrm>
              <a:off x="6698497" y="1706722"/>
              <a:ext cx="227160" cy="356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63CED29-4F2F-1CA7-FF49-0A3278E3A7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62497" y="1491082"/>
                <a:ext cx="29880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F9F94BD-DC27-6133-BB3B-2FC2E41AC205}"/>
                  </a:ext>
                </a:extLst>
              </p14:cNvPr>
              <p14:cNvContentPartPr/>
              <p14:nvPr/>
            </p14:nvContentPartPr>
            <p14:xfrm>
              <a:off x="3332664" y="1909728"/>
              <a:ext cx="5288400" cy="2486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F9F94BD-DC27-6133-BB3B-2FC2E41AC20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97024" y="1694088"/>
                <a:ext cx="5360040" cy="2917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19379E1-CBE2-776E-99D8-04B32227C408}"/>
              </a:ext>
            </a:extLst>
          </p:cNvPr>
          <p:cNvSpPr txBox="1">
            <a:spLocks/>
          </p:cNvSpPr>
          <p:nvPr/>
        </p:nvSpPr>
        <p:spPr>
          <a:xfrm>
            <a:off x="491498" y="253831"/>
            <a:ext cx="5485366" cy="5666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i="1" dirty="0">
                <a:solidFill>
                  <a:srgbClr val="EF587F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• Explore the shortest path as a means of following ‘vital ideas’</a:t>
            </a:r>
            <a:endParaRPr lang="en-US" sz="1600" i="1" dirty="0">
              <a:solidFill>
                <a:srgbClr val="EF587F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C52291-A627-C3B1-2945-54438C63B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5568959"/>
            <a:ext cx="6080790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14: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Another large connected component of patent citations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pic>
        <p:nvPicPr>
          <p:cNvPr id="3" name="Picture 2" descr="A graph with colorful dots and lines&#10;&#10;Description automatically generated">
            <a:extLst>
              <a:ext uri="{FF2B5EF4-FFF2-40B4-BE49-F238E27FC236}">
                <a16:creationId xmlns:a16="http://schemas.microsoft.com/office/drawing/2014/main" id="{7E981008-98B2-9ED7-2D8B-447DE3B6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95" y="314098"/>
            <a:ext cx="8993809" cy="50590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C5E1F4E-9CF0-374A-EA95-DFC70802FFA0}"/>
                  </a:ext>
                </a:extLst>
              </p14:cNvPr>
              <p14:cNvContentPartPr/>
              <p14:nvPr/>
            </p14:nvContentPartPr>
            <p14:xfrm>
              <a:off x="5342523" y="1683314"/>
              <a:ext cx="2110680" cy="1869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C5E1F4E-9CF0-374A-EA95-DFC70802FF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6883" y="1467314"/>
                <a:ext cx="2182320" cy="23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8FEB927-1C7B-8237-A21C-4A560D24EFA8}"/>
                  </a:ext>
                </a:extLst>
              </p14:cNvPr>
              <p14:cNvContentPartPr/>
              <p14:nvPr/>
            </p14:nvContentPartPr>
            <p14:xfrm>
              <a:off x="7829180" y="3720179"/>
              <a:ext cx="1793160" cy="740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8FEB927-1C7B-8237-A21C-4A560D24EF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3180" y="3504539"/>
                <a:ext cx="1864800" cy="11718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B8CA530-110C-1CC6-B984-0660727A682B}"/>
              </a:ext>
            </a:extLst>
          </p:cNvPr>
          <p:cNvSpPr txBox="1">
            <a:spLocks/>
          </p:cNvSpPr>
          <p:nvPr/>
        </p:nvSpPr>
        <p:spPr>
          <a:xfrm>
            <a:off x="826782" y="432043"/>
            <a:ext cx="5035043" cy="5666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i="1" dirty="0">
                <a:solidFill>
                  <a:srgbClr val="EF587F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• Colour the nodes according to their diversity</a:t>
            </a:r>
            <a:endParaRPr lang="en-US" sz="1600" i="1" dirty="0">
              <a:solidFill>
                <a:srgbClr val="EF587F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42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23320E77-A2EE-1233-72D7-4E0DBE523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44" y="-754310"/>
            <a:ext cx="9882912" cy="790632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C52291-A627-C3B1-2945-54438C63B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6158063"/>
            <a:ext cx="6080790" cy="395906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15: </a:t>
            </a:r>
            <a:r>
              <a:rPr lang="en-GB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Largest connected components of patents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8A6021-4BA1-BE04-8E67-370B6885D277}"/>
                  </a:ext>
                </a:extLst>
              </p14:cNvPr>
              <p14:cNvContentPartPr/>
              <p14:nvPr/>
            </p14:nvContentPartPr>
            <p14:xfrm>
              <a:off x="2480210" y="1231815"/>
              <a:ext cx="777600" cy="717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8A6021-4BA1-BE04-8E67-370B6885D2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4570" y="1016175"/>
                <a:ext cx="849240" cy="11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5F39B4C-208C-F6C7-FC54-C16E93B6E94C}"/>
                  </a:ext>
                </a:extLst>
              </p14:cNvPr>
              <p14:cNvContentPartPr/>
              <p14:nvPr/>
            </p14:nvContentPartPr>
            <p14:xfrm>
              <a:off x="5054089" y="823947"/>
              <a:ext cx="793440" cy="935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5F39B4C-208C-F6C7-FC54-C16E93B6E9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18089" y="608307"/>
                <a:ext cx="865080" cy="13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6B46C77-EDC1-3C2B-38DA-342E48D1EBBA}"/>
                  </a:ext>
                </a:extLst>
              </p14:cNvPr>
              <p14:cNvContentPartPr/>
              <p14:nvPr/>
            </p14:nvContentPartPr>
            <p14:xfrm>
              <a:off x="9053865" y="1949295"/>
              <a:ext cx="569160" cy="727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6B46C77-EDC1-3C2B-38DA-342E48D1EB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17865" y="1733655"/>
                <a:ext cx="640800" cy="11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011E82E-0D5B-6DDF-14DE-EC5192516235}"/>
                  </a:ext>
                </a:extLst>
              </p14:cNvPr>
              <p14:cNvContentPartPr/>
              <p14:nvPr/>
            </p14:nvContentPartPr>
            <p14:xfrm>
              <a:off x="8373212" y="1790716"/>
              <a:ext cx="617400" cy="654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011E82E-0D5B-6DDF-14DE-EC51925162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7572" y="1574716"/>
                <a:ext cx="689040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2B1771A-6C30-7A1B-6EA6-E33F747E840F}"/>
                  </a:ext>
                </a:extLst>
              </p14:cNvPr>
              <p14:cNvContentPartPr/>
              <p14:nvPr/>
            </p14:nvContentPartPr>
            <p14:xfrm>
              <a:off x="9251329" y="1352055"/>
              <a:ext cx="268920" cy="504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2B1771A-6C30-7A1B-6EA6-E33F747E84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15329" y="1136415"/>
                <a:ext cx="34056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CC427D8-2DC2-2BA7-237B-82E25A3AA4CF}"/>
                  </a:ext>
                </a:extLst>
              </p14:cNvPr>
              <p14:cNvContentPartPr/>
              <p14:nvPr/>
            </p14:nvContentPartPr>
            <p14:xfrm>
              <a:off x="8044969" y="316042"/>
              <a:ext cx="1206360" cy="1373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CC427D8-2DC2-2BA7-237B-82E25A3AA4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08969" y="100402"/>
                <a:ext cx="1278000" cy="18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F021BF2-EF8B-4B98-806A-5DAEFE6A1DB9}"/>
                  </a:ext>
                </a:extLst>
              </p14:cNvPr>
              <p14:cNvContentPartPr/>
              <p14:nvPr/>
            </p14:nvContentPartPr>
            <p14:xfrm>
              <a:off x="2481889" y="3519615"/>
              <a:ext cx="898200" cy="2003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F021BF2-EF8B-4B98-806A-5DAEFE6A1D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6249" y="3303615"/>
                <a:ext cx="969840" cy="24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9C35876-BAC7-8013-76F4-53A04C1FAB85}"/>
                  </a:ext>
                </a:extLst>
              </p14:cNvPr>
              <p14:cNvContentPartPr/>
              <p14:nvPr/>
            </p14:nvContentPartPr>
            <p14:xfrm rot="654043">
              <a:off x="5814858" y="4186437"/>
              <a:ext cx="135360" cy="554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9C35876-BAC7-8013-76F4-53A04C1FAB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 rot="654043">
                <a:off x="5778858" y="3970437"/>
                <a:ext cx="207000" cy="9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72BC590-6389-2262-0CEC-06C95DB0B055}"/>
                  </a:ext>
                </a:extLst>
              </p14:cNvPr>
              <p14:cNvContentPartPr/>
              <p14:nvPr/>
            </p14:nvContentPartPr>
            <p14:xfrm>
              <a:off x="5239669" y="3330446"/>
              <a:ext cx="1080360" cy="822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72BC590-6389-2262-0CEC-06C95DB0B0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03669" y="3114446"/>
                <a:ext cx="1152000" cy="12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B9828F6-A690-7896-4CA9-42131826A1E3}"/>
              </a:ext>
            </a:extLst>
          </p:cNvPr>
          <p:cNvGrpSpPr/>
          <p:nvPr/>
        </p:nvGrpSpPr>
        <p:grpSpPr>
          <a:xfrm rot="20792478">
            <a:off x="9062920" y="4662979"/>
            <a:ext cx="955080" cy="734040"/>
            <a:chOff x="8886271" y="4677042"/>
            <a:chExt cx="955080" cy="734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E9D88BE-D59D-066A-D75F-48EA64FA07AC}"/>
                    </a:ext>
                  </a:extLst>
                </p14:cNvPr>
                <p14:cNvContentPartPr/>
                <p14:nvPr/>
              </p14:nvContentPartPr>
              <p14:xfrm>
                <a:off x="8886271" y="4677042"/>
                <a:ext cx="438120" cy="527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E9D88BE-D59D-066A-D75F-48EA64FA07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50271" y="4461042"/>
                  <a:ext cx="509760" cy="9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81B76F-4F5A-FFCD-85CF-06987AC594E1}"/>
                    </a:ext>
                  </a:extLst>
                </p14:cNvPr>
                <p14:cNvContentPartPr/>
                <p14:nvPr/>
              </p14:nvContentPartPr>
              <p14:xfrm>
                <a:off x="9494671" y="4852002"/>
                <a:ext cx="346680" cy="55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81B76F-4F5A-FFCD-85CF-06987AC594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58671" y="4636002"/>
                  <a:ext cx="418320" cy="99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669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F36973-8099-F2B1-C2B3-5EF8F1A5B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6158063"/>
            <a:ext cx="6080790" cy="395906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bg1"/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16: </a:t>
            </a:r>
            <a:r>
              <a:rPr lang="en-GB" sz="1600" i="0" dirty="0">
                <a:solidFill>
                  <a:schemeClr val="bg1"/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Highlighted biotechnology </a:t>
            </a:r>
            <a:r>
              <a:rPr lang="en-GB" sz="1600" dirty="0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patents.</a:t>
            </a:r>
            <a:endParaRPr lang="en-US" sz="1600" dirty="0">
              <a:solidFill>
                <a:schemeClr val="bg1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pic>
        <p:nvPicPr>
          <p:cNvPr id="12" name="Picture 11" descr="A group of white and yellow lines&#10;&#10;Description automatically generated">
            <a:extLst>
              <a:ext uri="{FF2B5EF4-FFF2-40B4-BE49-F238E27FC236}">
                <a16:creationId xmlns:a16="http://schemas.microsoft.com/office/drawing/2014/main" id="{644FB355-E1E9-6E72-6EA2-400B7DF65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52" y="-100645"/>
            <a:ext cx="9898496" cy="65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37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87C2A3-01C2-74A6-2002-5072E13AF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8" t="9756" r="7163" b="42832"/>
          <a:stretch/>
        </p:blipFill>
        <p:spPr>
          <a:xfrm>
            <a:off x="381673" y="551527"/>
            <a:ext cx="11665720" cy="50174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C52291-A627-C3B1-2945-54438C63B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5568959"/>
            <a:ext cx="6080790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1: </a:t>
            </a: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N</a:t>
            </a:r>
            <a:r>
              <a:rPr lang="en-GB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umber of IPC category occurrences for the patents approved (left) and the citations within the class (right).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E9168BD-CB09-C7A9-AB06-A1A2183BD633}"/>
                  </a:ext>
                </a:extLst>
              </p14:cNvPr>
              <p14:cNvContentPartPr/>
              <p14:nvPr/>
            </p14:nvContentPartPr>
            <p14:xfrm>
              <a:off x="10255303" y="2423256"/>
              <a:ext cx="513360" cy="587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E9168BD-CB09-C7A9-AB06-A1A2183BD6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9303" y="2207256"/>
                <a:ext cx="58500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2DEFAA0-EB38-F8AD-0ACE-26779F9B18D5}"/>
                  </a:ext>
                </a:extLst>
              </p14:cNvPr>
              <p14:cNvContentPartPr/>
              <p14:nvPr/>
            </p14:nvContentPartPr>
            <p14:xfrm rot="21299117">
              <a:off x="1034906" y="4336850"/>
              <a:ext cx="1769040" cy="454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2DEFAA0-EB38-F8AD-0ACE-26779F9B18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21299117">
                <a:off x="998906" y="4121021"/>
                <a:ext cx="1840680" cy="885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20E3F82-E6CC-00E7-C282-E36E37269E53}"/>
                  </a:ext>
                </a:extLst>
              </p14:cNvPr>
              <p14:cNvContentPartPr/>
              <p14:nvPr/>
            </p14:nvContentPartPr>
            <p14:xfrm rot="234294">
              <a:off x="3469636" y="4178591"/>
              <a:ext cx="2120040" cy="438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20E3F82-E6CC-00E7-C282-E36E37269E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234294">
                <a:off x="3433636" y="3962591"/>
                <a:ext cx="2191680" cy="86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84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ABF69E-44D6-5B9B-88BA-184899B38B22}"/>
                  </a:ext>
                </a:extLst>
              </p14:cNvPr>
              <p14:cNvContentPartPr/>
              <p14:nvPr/>
            </p14:nvContentPartPr>
            <p14:xfrm>
              <a:off x="628584" y="14694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ABF69E-44D6-5B9B-88BA-184899B38B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944" y="1253760"/>
                <a:ext cx="720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C65A4F8-9477-4E12-C707-75395B112827}"/>
                  </a:ext>
                </a:extLst>
              </p14:cNvPr>
              <p14:cNvContentPartPr/>
              <p14:nvPr/>
            </p14:nvContentPartPr>
            <p14:xfrm>
              <a:off x="818664" y="168396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C65A4F8-9477-4E12-C707-75395B11282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2664" y="1468320"/>
                <a:ext cx="72000" cy="432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3DE2C91-7BAF-0D63-B0C1-DE9E94B67AC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81692" y="189697"/>
            <a:ext cx="8828616" cy="5885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2D23A-D0FE-FE2F-0387-C98FAB4D489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-1" t="13858" r="68850" b="53570"/>
          <a:stretch/>
        </p:blipFill>
        <p:spPr>
          <a:xfrm>
            <a:off x="3369164" y="279917"/>
            <a:ext cx="1193506" cy="998377"/>
          </a:xfrm>
          <a:prstGeom prst="rect">
            <a:avLst/>
          </a:prstGeom>
          <a:effectLst>
            <a:glow rad="1141">
              <a:schemeClr val="bg1">
                <a:alpha val="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C6E3D-E93E-B92F-786D-E209C847511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4094" t="19159" r="34754" b="56697"/>
          <a:stretch/>
        </p:blipFill>
        <p:spPr>
          <a:xfrm>
            <a:off x="6310909" y="279917"/>
            <a:ext cx="1193506" cy="740060"/>
          </a:xfrm>
          <a:prstGeom prst="rect">
            <a:avLst/>
          </a:prstGeom>
          <a:effectLst>
            <a:glow rad="1141">
              <a:schemeClr val="bg1">
                <a:alpha val="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B925E5-6AA2-2C2E-F691-E5BBC00BA850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65955" t="13718" r="2893" b="53711"/>
          <a:stretch/>
        </p:blipFill>
        <p:spPr>
          <a:xfrm>
            <a:off x="9168409" y="279917"/>
            <a:ext cx="1193506" cy="998377"/>
          </a:xfrm>
          <a:prstGeom prst="rect">
            <a:avLst/>
          </a:prstGeom>
          <a:effectLst>
            <a:glow rad="1141">
              <a:schemeClr val="bg1">
                <a:alpha val="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25D82-C6E6-1B26-7CA4-1AB3A892661C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54259" r="68848" b="13170"/>
          <a:stretch/>
        </p:blipFill>
        <p:spPr>
          <a:xfrm>
            <a:off x="3369164" y="3132569"/>
            <a:ext cx="1193506" cy="998377"/>
          </a:xfrm>
          <a:prstGeom prst="rect">
            <a:avLst/>
          </a:prstGeom>
          <a:effectLst>
            <a:glow rad="1141">
              <a:schemeClr val="bg1">
                <a:alpha val="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A33F7A-566A-0C18-6E7B-C74957E0823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4801" t="50000" r="31382" b="13605"/>
          <a:stretch/>
        </p:blipFill>
        <p:spPr>
          <a:xfrm>
            <a:off x="6333737" y="3132569"/>
            <a:ext cx="1295595" cy="1115581"/>
          </a:xfrm>
          <a:prstGeom prst="rect">
            <a:avLst/>
          </a:prstGeom>
          <a:effectLst>
            <a:glow rad="1141">
              <a:schemeClr val="bg1">
                <a:alpha val="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EEAD09-2F92-5293-54A5-4561EF32B7FD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68848" t="59462" r="2706" b="7966"/>
          <a:stretch/>
        </p:blipFill>
        <p:spPr>
          <a:xfrm>
            <a:off x="9272092" y="3249773"/>
            <a:ext cx="1089823" cy="998377"/>
          </a:xfrm>
          <a:prstGeom prst="rect">
            <a:avLst/>
          </a:prstGeom>
          <a:effectLst>
            <a:glow rad="1141">
              <a:schemeClr val="bg1">
                <a:alpha val="0"/>
              </a:schemeClr>
            </a:glo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391708C-9F20-E888-7C1E-251A328F7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6182177"/>
            <a:ext cx="6080790" cy="395906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17: </a:t>
            </a:r>
            <a:r>
              <a:rPr lang="en-GB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Patent count evolution for each component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C2B5F8-0922-6739-4B5B-96444951B9B0}"/>
              </a:ext>
            </a:extLst>
          </p:cNvPr>
          <p:cNvGrpSpPr/>
          <p:nvPr/>
        </p:nvGrpSpPr>
        <p:grpSpPr>
          <a:xfrm>
            <a:off x="2093726" y="290469"/>
            <a:ext cx="2343240" cy="2076120"/>
            <a:chOff x="2093726" y="290469"/>
            <a:chExt cx="2343240" cy="2076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6ABBB7-5F91-0E3B-F9B6-19E5F4C95187}"/>
                    </a:ext>
                  </a:extLst>
                </p14:cNvPr>
                <p14:cNvContentPartPr/>
                <p14:nvPr/>
              </p14:nvContentPartPr>
              <p14:xfrm>
                <a:off x="2093726" y="290469"/>
                <a:ext cx="1284120" cy="135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6ABBB7-5F91-0E3B-F9B6-19E5F4C951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7726" y="74829"/>
                  <a:ext cx="1355760" cy="17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B662957-B960-5FF4-8E7A-EF213D492857}"/>
                    </a:ext>
                  </a:extLst>
                </p14:cNvPr>
                <p14:cNvContentPartPr/>
                <p14:nvPr/>
              </p14:nvContentPartPr>
              <p14:xfrm>
                <a:off x="3624086" y="1396389"/>
                <a:ext cx="812880" cy="970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B662957-B960-5FF4-8E7A-EF213D4928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88446" y="1180749"/>
                  <a:ext cx="884520" cy="140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60B0EB-40CA-BC5D-9B41-2A6F77CDCE18}"/>
              </a:ext>
            </a:extLst>
          </p:cNvPr>
          <p:cNvGrpSpPr/>
          <p:nvPr/>
        </p:nvGrpSpPr>
        <p:grpSpPr>
          <a:xfrm>
            <a:off x="4934486" y="876549"/>
            <a:ext cx="2188440" cy="1841400"/>
            <a:chOff x="4934486" y="876549"/>
            <a:chExt cx="2188440" cy="1841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A5967C-3C77-5447-5F6E-12DA80B642A2}"/>
                    </a:ext>
                  </a:extLst>
                </p14:cNvPr>
                <p14:cNvContentPartPr/>
                <p14:nvPr/>
              </p14:nvContentPartPr>
              <p14:xfrm>
                <a:off x="4934486" y="876549"/>
                <a:ext cx="1325880" cy="1661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CA5967C-3C77-5447-5F6E-12DA80B642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98486" y="660549"/>
                  <a:ext cx="1397520" cy="20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7D76CB-3CB7-7925-1383-46AE15310266}"/>
                    </a:ext>
                  </a:extLst>
                </p14:cNvPr>
                <p14:cNvContentPartPr/>
                <p14:nvPr/>
              </p14:nvContentPartPr>
              <p14:xfrm>
                <a:off x="6687326" y="2416629"/>
                <a:ext cx="435600" cy="301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7D76CB-3CB7-7925-1383-46AE153102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51326" y="2200629"/>
                  <a:ext cx="507240" cy="73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11F7702-E912-5180-BB4D-BF8721BDC6DA}"/>
                  </a:ext>
                </a:extLst>
              </p14:cNvPr>
              <p14:cNvContentPartPr/>
              <p14:nvPr/>
            </p14:nvContentPartPr>
            <p14:xfrm>
              <a:off x="7951646" y="2078229"/>
              <a:ext cx="2040840" cy="657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11F7702-E912-5180-BB4D-BF8721BDC6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15646" y="1862589"/>
                <a:ext cx="2112480" cy="10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11F893CF-9133-A00C-D35D-8CC5C8EF49E2}"/>
              </a:ext>
            </a:extLst>
          </p:cNvPr>
          <p:cNvGrpSpPr/>
          <p:nvPr/>
        </p:nvGrpSpPr>
        <p:grpSpPr>
          <a:xfrm>
            <a:off x="1962326" y="3908469"/>
            <a:ext cx="2580120" cy="1890360"/>
            <a:chOff x="1962326" y="3908469"/>
            <a:chExt cx="2580120" cy="1890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D1A6F40-18D2-E276-4B99-E0FE20C80797}"/>
                    </a:ext>
                  </a:extLst>
                </p14:cNvPr>
                <p14:cNvContentPartPr/>
                <p14:nvPr/>
              </p14:nvContentPartPr>
              <p14:xfrm>
                <a:off x="1962326" y="5082789"/>
                <a:ext cx="1121040" cy="592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D1A6F40-18D2-E276-4B99-E0FE20C8079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26326" y="4866789"/>
                  <a:ext cx="119268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74998B0-3070-7067-770E-C3B571DE8868}"/>
                    </a:ext>
                  </a:extLst>
                </p14:cNvPr>
                <p14:cNvContentPartPr/>
                <p14:nvPr/>
              </p14:nvContentPartPr>
              <p14:xfrm>
                <a:off x="3075086" y="5560509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74998B0-3070-7067-770E-C3B571DE88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39086" y="5344869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75313A1-D635-B279-18BF-7B8EA32B9553}"/>
                    </a:ext>
                  </a:extLst>
                </p14:cNvPr>
                <p14:cNvContentPartPr/>
                <p14:nvPr/>
              </p14:nvContentPartPr>
              <p14:xfrm>
                <a:off x="3357326" y="3908469"/>
                <a:ext cx="1185120" cy="1890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75313A1-D635-B279-18BF-7B8EA32B95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21686" y="3692829"/>
                  <a:ext cx="1256760" cy="232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6C6B56-B9FE-5BEE-9079-69A06393E610}"/>
                  </a:ext>
                </a:extLst>
              </p14:cNvPr>
              <p14:cNvContentPartPr/>
              <p14:nvPr/>
            </p14:nvContentPartPr>
            <p14:xfrm>
              <a:off x="5039246" y="5188269"/>
              <a:ext cx="1814040" cy="506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6C6B56-B9FE-5BEE-9079-69A06393E6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03246" y="4972269"/>
                <a:ext cx="1885680" cy="9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1B1007B-63BC-7406-3398-A572A53F96E5}"/>
                  </a:ext>
                </a:extLst>
              </p14:cNvPr>
              <p14:cNvContentPartPr/>
              <p14:nvPr/>
            </p14:nvContentPartPr>
            <p14:xfrm>
              <a:off x="7916726" y="4932309"/>
              <a:ext cx="2011680" cy="875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1B1007B-63BC-7406-3398-A572A53F96E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80726" y="4716669"/>
                <a:ext cx="2083320" cy="13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1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2398E1-461B-D679-0B73-8E7C7F703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1680"/>
            <a:ext cx="12176790" cy="1254640"/>
          </a:xfrm>
          <a:noFill/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242424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Biotechnology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438FDD3-2E06-1CA4-3EF1-BBEBF2B80F05}"/>
                  </a:ext>
                </a:extLst>
              </p14:cNvPr>
              <p14:cNvContentPartPr/>
              <p14:nvPr/>
            </p14:nvContentPartPr>
            <p14:xfrm>
              <a:off x="8577270" y="2973892"/>
              <a:ext cx="1266480" cy="1355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438FDD3-2E06-1CA4-3EF1-BBEBF2B80F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1270" y="2758252"/>
                <a:ext cx="1338120" cy="1786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FE98DB5-7056-9C90-B0E1-E9E979D5E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39130">
            <a:off x="8625127" y="1538202"/>
            <a:ext cx="1656000" cy="13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0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1B29633-A887-555B-9818-97639ECA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3016">
            <a:off x="434953" y="-1328553"/>
            <a:ext cx="11622666" cy="92981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446611-A67A-951D-8E84-EB33839D4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7567" y="6054373"/>
            <a:ext cx="4597438" cy="567912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bg1"/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18: </a:t>
            </a:r>
            <a:r>
              <a:rPr lang="en-GB" sz="1600" dirty="0">
                <a:solidFill>
                  <a:schemeClr val="bg1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Largest connected component containing the most amount of biotechnological patents</a:t>
            </a:r>
            <a:endParaRPr lang="en-US" sz="1600" dirty="0">
              <a:solidFill>
                <a:schemeClr val="bg1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95B09E-BB50-B386-6021-254B4190D9F1}"/>
                  </a:ext>
                </a:extLst>
              </p14:cNvPr>
              <p14:cNvContentPartPr/>
              <p14:nvPr/>
            </p14:nvContentPartPr>
            <p14:xfrm>
              <a:off x="8332918" y="1573342"/>
              <a:ext cx="7488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95B09E-BB50-B386-6021-254B4190D9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8918" y="1465342"/>
                <a:ext cx="182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0274FE-C682-31BE-F0FC-B5A8AC39868C}"/>
                  </a:ext>
                </a:extLst>
              </p14:cNvPr>
              <p14:cNvContentPartPr/>
              <p14:nvPr/>
            </p14:nvContentPartPr>
            <p14:xfrm>
              <a:off x="9383909" y="1996732"/>
              <a:ext cx="928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0274FE-C682-31BE-F0FC-B5A8AC3986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30269" y="1888732"/>
                <a:ext cx="200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FF177B-4AC6-8AD6-B49E-55294F7101D7}"/>
                  </a:ext>
                </a:extLst>
              </p14:cNvPr>
              <p14:cNvContentPartPr/>
              <p14:nvPr/>
            </p14:nvContentPartPr>
            <p14:xfrm>
              <a:off x="8220886" y="3564016"/>
              <a:ext cx="10980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FF177B-4AC6-8AD6-B49E-55294F7101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66886" y="3456016"/>
                <a:ext cx="217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A2F29A-94B6-C447-F3A8-85E8227C617D}"/>
                  </a:ext>
                </a:extLst>
              </p14:cNvPr>
              <p14:cNvContentPartPr/>
              <p14:nvPr/>
            </p14:nvContentPartPr>
            <p14:xfrm>
              <a:off x="8665817" y="5436017"/>
              <a:ext cx="241560" cy="94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A2F29A-94B6-C447-F3A8-85E8227C61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11817" y="5328017"/>
                <a:ext cx="3492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2B8FD2-BA40-BFBC-4568-72961BD85B21}"/>
                  </a:ext>
                </a:extLst>
              </p14:cNvPr>
              <p14:cNvContentPartPr/>
              <p14:nvPr/>
            </p14:nvContentPartPr>
            <p14:xfrm>
              <a:off x="10327333" y="3320153"/>
              <a:ext cx="18900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2B8FD2-BA40-BFBC-4568-72961BD85B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73693" y="3212153"/>
                <a:ext cx="29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CC7A07A-A829-56F3-CAE7-8EEF82407374}"/>
                  </a:ext>
                </a:extLst>
              </p14:cNvPr>
              <p14:cNvContentPartPr/>
              <p14:nvPr/>
            </p14:nvContentPartPr>
            <p14:xfrm>
              <a:off x="6246286" y="-84549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CC7A07A-A829-56F3-CAE7-8EEF824073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0646" y="-1061137"/>
                <a:ext cx="72000" cy="43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38EE349-E3F1-76BF-BB73-57114AAD23EB}"/>
              </a:ext>
            </a:extLst>
          </p:cNvPr>
          <p:cNvSpPr txBox="1">
            <a:spLocks/>
          </p:cNvSpPr>
          <p:nvPr/>
        </p:nvSpPr>
        <p:spPr>
          <a:xfrm>
            <a:off x="1060957" y="235715"/>
            <a:ext cx="5035043" cy="5666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i="1" dirty="0">
                <a:solidFill>
                  <a:srgbClr val="EF587F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• Label the biotech nodes</a:t>
            </a:r>
            <a:endParaRPr lang="en-US" sz="1600" i="1" dirty="0">
              <a:solidFill>
                <a:srgbClr val="EF587F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0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B88FEB2-17E8-4D3E-EF0D-81D588ECB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18" r="703" b="30324"/>
          <a:stretch/>
        </p:blipFill>
        <p:spPr>
          <a:xfrm>
            <a:off x="672861" y="1317272"/>
            <a:ext cx="10693664" cy="36148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C52291-A627-C3B1-2945-54438C63B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585" y="4888706"/>
            <a:ext cx="6080790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2: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Correlation matrices for the normalised patent counts</a:t>
            </a: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 </a:t>
            </a:r>
            <a:r>
              <a:rPr lang="en-GB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(left) and the normalised citation counts (right).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D721F1-501C-19AA-FE83-AA4DA95B176B}"/>
              </a:ext>
            </a:extLst>
          </p:cNvPr>
          <p:cNvSpPr txBox="1">
            <a:spLocks/>
          </p:cNvSpPr>
          <p:nvPr/>
        </p:nvSpPr>
        <p:spPr>
          <a:xfrm>
            <a:off x="7879573" y="4875537"/>
            <a:ext cx="3579931" cy="5666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Fig. 3: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Cross-correlation between the latter patent and citation counts.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E7D3997-35C3-6709-0C98-E86D7C841161}"/>
                  </a:ext>
                </a:extLst>
              </p14:cNvPr>
              <p14:cNvContentPartPr/>
              <p14:nvPr/>
            </p14:nvContentPartPr>
            <p14:xfrm>
              <a:off x="12276835" y="2381473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E7D3997-35C3-6709-0C98-E86D7C8411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241195" y="2165473"/>
                <a:ext cx="720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0129D4-411A-E394-ECD4-7E70B273D8A0}"/>
                  </a:ext>
                </a:extLst>
              </p14:cNvPr>
              <p14:cNvContentPartPr/>
              <p14:nvPr/>
            </p14:nvContentPartPr>
            <p14:xfrm>
              <a:off x="884356" y="1552855"/>
              <a:ext cx="1653480" cy="1445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0129D4-411A-E394-ECD4-7E70B273D8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8356" y="1336855"/>
                <a:ext cx="1725120" cy="18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4BD86BE-C16D-03CC-5C9E-DEFB20610383}"/>
                  </a:ext>
                </a:extLst>
              </p14:cNvPr>
              <p14:cNvContentPartPr/>
              <p14:nvPr/>
            </p14:nvContentPartPr>
            <p14:xfrm>
              <a:off x="2547556" y="3143335"/>
              <a:ext cx="1488240" cy="1586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4BD86BE-C16D-03CC-5C9E-DEFB206103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1556" y="2927335"/>
                <a:ext cx="1559880" cy="20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02C8DE4-29BD-B3FE-87B4-5CADE77CF780}"/>
                  </a:ext>
                </a:extLst>
              </p14:cNvPr>
              <p14:cNvContentPartPr/>
              <p14:nvPr/>
            </p14:nvContentPartPr>
            <p14:xfrm>
              <a:off x="895516" y="3211015"/>
              <a:ext cx="1425600" cy="1546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02C8DE4-29BD-B3FE-87B4-5CADE77CF78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9876" y="2995015"/>
                <a:ext cx="1497240" cy="19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52AB43F-A615-A190-9F82-E4507D52D0E3}"/>
                  </a:ext>
                </a:extLst>
              </p14:cNvPr>
              <p14:cNvContentPartPr/>
              <p14:nvPr/>
            </p14:nvContentPartPr>
            <p14:xfrm>
              <a:off x="2692276" y="1477615"/>
              <a:ext cx="1435320" cy="1420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52AB43F-A615-A190-9F82-E4507D52D0E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6636" y="1261975"/>
                <a:ext cx="1506960" cy="18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1A43B6-0B29-F3B3-43E5-FD7B7E86DC86}"/>
                  </a:ext>
                </a:extLst>
              </p14:cNvPr>
              <p14:cNvContentPartPr/>
              <p14:nvPr/>
            </p14:nvContentPartPr>
            <p14:xfrm>
              <a:off x="4754453" y="2711227"/>
              <a:ext cx="325080" cy="1884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1A43B6-0B29-F3B3-43E5-FD7B7E86DC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18813" y="2495227"/>
                <a:ext cx="396720" cy="231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207B9025-23B5-516B-F890-E1CEBE6666B5}"/>
              </a:ext>
            </a:extLst>
          </p:cNvPr>
          <p:cNvGrpSpPr/>
          <p:nvPr/>
        </p:nvGrpSpPr>
        <p:grpSpPr>
          <a:xfrm>
            <a:off x="4419040" y="2650547"/>
            <a:ext cx="1003320" cy="2012400"/>
            <a:chOff x="4419040" y="2650547"/>
            <a:chExt cx="1003320" cy="2012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049C3E-0087-B0A7-DAC2-37131E83CA44}"/>
                    </a:ext>
                  </a:extLst>
                </p14:cNvPr>
                <p14:cNvContentPartPr/>
                <p14:nvPr/>
              </p14:nvContentPartPr>
              <p14:xfrm>
                <a:off x="4419040" y="2738387"/>
                <a:ext cx="321480" cy="192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049C3E-0087-B0A7-DAC2-37131E83CA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3040" y="2522747"/>
                  <a:ext cx="393120" cy="23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B5BFF2-51A8-5D06-371F-2906B04405C7}"/>
                    </a:ext>
                  </a:extLst>
                </p14:cNvPr>
                <p14:cNvContentPartPr/>
                <p14:nvPr/>
              </p14:nvContentPartPr>
              <p14:xfrm>
                <a:off x="5073160" y="2650547"/>
                <a:ext cx="349200" cy="1967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B5BFF2-51A8-5D06-371F-2906B04405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7160" y="2434547"/>
                  <a:ext cx="420840" cy="239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0D1ADE7-63AB-B79A-E4F6-90647110F2D0}"/>
                  </a:ext>
                </a:extLst>
              </p14:cNvPr>
              <p14:cNvContentPartPr/>
              <p14:nvPr/>
            </p14:nvContentPartPr>
            <p14:xfrm>
              <a:off x="1843111" y="914894"/>
              <a:ext cx="3570120" cy="1065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0D1ADE7-63AB-B79A-E4F6-90647110F2D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07111" y="699254"/>
                <a:ext cx="36417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D01B70D-F13D-2723-30FD-6019C6C02C59}"/>
                  </a:ext>
                </a:extLst>
              </p14:cNvPr>
              <p14:cNvContentPartPr/>
              <p14:nvPr/>
            </p14:nvContentPartPr>
            <p14:xfrm>
              <a:off x="8060110" y="1592616"/>
              <a:ext cx="1375560" cy="3006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D01B70D-F13D-2723-30FD-6019C6C02C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24110" y="1376976"/>
                <a:ext cx="1447200" cy="34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DD61FFA-FB3E-CEC1-85CD-163793AA6367}"/>
                  </a:ext>
                </a:extLst>
              </p14:cNvPr>
              <p14:cNvContentPartPr/>
              <p14:nvPr/>
            </p14:nvContentPartPr>
            <p14:xfrm>
              <a:off x="9637838" y="1532620"/>
              <a:ext cx="1591560" cy="1595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DD61FFA-FB3E-CEC1-85CD-163793AA63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02198" y="1316980"/>
                <a:ext cx="1663200" cy="20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F1C01AB-CDDC-4EF6-C2DD-923EFD22E05A}"/>
                  </a:ext>
                </a:extLst>
              </p14:cNvPr>
              <p14:cNvContentPartPr/>
              <p14:nvPr/>
            </p14:nvContentPartPr>
            <p14:xfrm>
              <a:off x="9684638" y="3078820"/>
              <a:ext cx="1537560" cy="1515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F1C01AB-CDDC-4EF6-C2DD-923EFD22E05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48998" y="2862820"/>
                <a:ext cx="1609200" cy="19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9167FE4-128A-A728-03C7-0AACDA19B4E6}"/>
                  </a:ext>
                </a:extLst>
              </p14:cNvPr>
              <p14:cNvContentPartPr/>
              <p14:nvPr/>
            </p14:nvContentPartPr>
            <p14:xfrm>
              <a:off x="5458958" y="1693900"/>
              <a:ext cx="349560" cy="2958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9167FE4-128A-A728-03C7-0AACDA19B4E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22958" y="1477900"/>
                <a:ext cx="421200" cy="33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7E3086E-96AC-9513-249B-FC14B7261064}"/>
                  </a:ext>
                </a:extLst>
              </p14:cNvPr>
              <p14:cNvContentPartPr/>
              <p14:nvPr/>
            </p14:nvContentPartPr>
            <p14:xfrm>
              <a:off x="9368918" y="1721260"/>
              <a:ext cx="320400" cy="28551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7E3086E-96AC-9513-249B-FC14B726106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33278" y="1505260"/>
                <a:ext cx="392040" cy="328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754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etwork of dots and circles&#10;&#10;Description automatically generated">
            <a:extLst>
              <a:ext uri="{FF2B5EF4-FFF2-40B4-BE49-F238E27FC236}">
                <a16:creationId xmlns:a16="http://schemas.microsoft.com/office/drawing/2014/main" id="{285ECD4E-5480-6F51-59B9-04FB7340D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29" t="17349" r="21489" b="14320"/>
          <a:stretch/>
        </p:blipFill>
        <p:spPr>
          <a:xfrm>
            <a:off x="6369450" y="722379"/>
            <a:ext cx="4790705" cy="4745734"/>
          </a:xfrm>
          <a:prstGeom prst="rect">
            <a:avLst/>
          </a:prstGeom>
        </p:spPr>
      </p:pic>
      <p:pic>
        <p:nvPicPr>
          <p:cNvPr id="4" name="Picture 3" descr="A network diagram of a network&#10;&#10;Description automatically generated">
            <a:extLst>
              <a:ext uri="{FF2B5EF4-FFF2-40B4-BE49-F238E27FC236}">
                <a16:creationId xmlns:a16="http://schemas.microsoft.com/office/drawing/2014/main" id="{4B545FB7-523A-C3D4-1F05-B1A7797CD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1" t="14304" r="21419" b="17364"/>
          <a:stretch/>
        </p:blipFill>
        <p:spPr>
          <a:xfrm>
            <a:off x="852568" y="496389"/>
            <a:ext cx="5059573" cy="47457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C52291-A627-C3B1-2945-54438C63B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5568958"/>
            <a:ext cx="6080790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</a:t>
            </a: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4</a:t>
            </a:r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: </a:t>
            </a:r>
            <a:r>
              <a:rPr lang="en-GB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Un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-Normalised network of IPC citations at a precision of a single character</a:t>
            </a:r>
            <a:r>
              <a:rPr lang="en-GB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 (left) and two characters (right).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4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7DD6A-3514-41D6-3934-5C0CDD8CF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59" t="16655" r="22432" b="15019"/>
          <a:stretch/>
        </p:blipFill>
        <p:spPr>
          <a:xfrm>
            <a:off x="1112751" y="659272"/>
            <a:ext cx="4689232" cy="47457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C52291-A627-C3B1-2945-54438C63B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5568959"/>
            <a:ext cx="6080790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5: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Normalised network of IPC citations at a precision of a single character</a:t>
            </a:r>
            <a:r>
              <a:rPr lang="en-GB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 (left) and two characters (right).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pic>
        <p:nvPicPr>
          <p:cNvPr id="6" name="Picture 5" descr="A circular network with many blue and red dots&#10;&#10;Description automatically generated">
            <a:extLst>
              <a:ext uri="{FF2B5EF4-FFF2-40B4-BE49-F238E27FC236}">
                <a16:creationId xmlns:a16="http://schemas.microsoft.com/office/drawing/2014/main" id="{40D06748-8E10-2826-D1AE-3B4898E0D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50" t="16918" r="20036" b="17651"/>
          <a:stretch/>
        </p:blipFill>
        <p:spPr>
          <a:xfrm>
            <a:off x="6184724" y="659272"/>
            <a:ext cx="5097712" cy="4544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91A345E-47C1-96E6-CCD3-1B0402E7DC08}"/>
                  </a:ext>
                </a:extLst>
              </p14:cNvPr>
              <p14:cNvContentPartPr/>
              <p14:nvPr/>
            </p14:nvContentPartPr>
            <p14:xfrm>
              <a:off x="5624908" y="2596570"/>
              <a:ext cx="4989960" cy="389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91A345E-47C1-96E6-CCD3-1B0402E7DC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8908" y="2380570"/>
                <a:ext cx="50616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1F4F792-E756-E156-C86F-EE0AEEBFD8BE}"/>
                  </a:ext>
                </a:extLst>
              </p14:cNvPr>
              <p14:cNvContentPartPr/>
              <p14:nvPr/>
            </p14:nvContentPartPr>
            <p14:xfrm>
              <a:off x="5073028" y="3067450"/>
              <a:ext cx="3495960" cy="1278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1F4F792-E756-E156-C86F-EE0AEEBFD8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7028" y="2851810"/>
                <a:ext cx="3567600" cy="17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DD53B08-22BE-0E9C-06D0-B2F5C0C2E042}"/>
                  </a:ext>
                </a:extLst>
              </p14:cNvPr>
              <p14:cNvContentPartPr/>
              <p14:nvPr/>
            </p14:nvContentPartPr>
            <p14:xfrm>
              <a:off x="5136388" y="3742450"/>
              <a:ext cx="5111640" cy="67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DD53B08-22BE-0E9C-06D0-B2F5C0C2E0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00748" y="3526810"/>
                <a:ext cx="5183280" cy="11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D6B3322-ED10-2F04-433F-5D3A910990A0}"/>
                  </a:ext>
                </a:extLst>
              </p14:cNvPr>
              <p14:cNvContentPartPr/>
              <p14:nvPr/>
            </p14:nvContentPartPr>
            <p14:xfrm>
              <a:off x="5098228" y="4138090"/>
              <a:ext cx="4838400" cy="393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D6B3322-ED10-2F04-433F-5D3A910990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2228" y="3922450"/>
                <a:ext cx="4910040" cy="8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0A34F89-C6F0-2BAD-18E8-DFBC26A95A3C}"/>
                  </a:ext>
                </a:extLst>
              </p14:cNvPr>
              <p14:cNvContentPartPr/>
              <p14:nvPr/>
            </p14:nvContentPartPr>
            <p14:xfrm>
              <a:off x="3122908" y="2675770"/>
              <a:ext cx="670680" cy="608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0A34F89-C6F0-2BAD-18E8-DFBC26A95A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87268" y="2460130"/>
                <a:ext cx="742320" cy="10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2A365AE-D0FA-3A33-9421-F56F51FF0290}"/>
                  </a:ext>
                </a:extLst>
              </p14:cNvPr>
              <p14:cNvContentPartPr/>
              <p14:nvPr/>
            </p14:nvContentPartPr>
            <p14:xfrm>
              <a:off x="10383028" y="3058810"/>
              <a:ext cx="614520" cy="705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2A365AE-D0FA-3A33-9421-F56F51FF02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47388" y="2842810"/>
                <a:ext cx="686160" cy="11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829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etwork diagram of a network&#10;&#10;Description automatically generated">
            <a:extLst>
              <a:ext uri="{FF2B5EF4-FFF2-40B4-BE49-F238E27FC236}">
                <a16:creationId xmlns:a16="http://schemas.microsoft.com/office/drawing/2014/main" id="{423A7DA3-D9EF-1F24-9007-18AF3DBF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40" y="0"/>
            <a:ext cx="85725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1D689AC-C0E4-96D0-4A9D-2B32015D58E7}"/>
              </a:ext>
            </a:extLst>
          </p:cNvPr>
          <p:cNvSpPr txBox="1">
            <a:spLocks/>
          </p:cNvSpPr>
          <p:nvPr/>
        </p:nvSpPr>
        <p:spPr>
          <a:xfrm>
            <a:off x="717574" y="5807498"/>
            <a:ext cx="5035043" cy="5666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Fig. 6: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Un-normalised network of IPC citations at a precision of a single character (left) and two characters (right).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607E0-DF40-173E-841D-1435F118727F}"/>
              </a:ext>
            </a:extLst>
          </p:cNvPr>
          <p:cNvSpPr txBox="1">
            <a:spLocks/>
          </p:cNvSpPr>
          <p:nvPr/>
        </p:nvSpPr>
        <p:spPr>
          <a:xfrm>
            <a:off x="1060957" y="2542263"/>
            <a:ext cx="5035043" cy="5666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i="1" dirty="0">
                <a:solidFill>
                  <a:srgbClr val="EF587F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• Insert list of most important nodes</a:t>
            </a:r>
            <a:endParaRPr lang="en-US" sz="1600" i="1" dirty="0">
              <a:solidFill>
                <a:srgbClr val="EF587F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6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etwork diagram of a network&#10;&#10;Description automatically generated">
            <a:extLst>
              <a:ext uri="{FF2B5EF4-FFF2-40B4-BE49-F238E27FC236}">
                <a16:creationId xmlns:a16="http://schemas.microsoft.com/office/drawing/2014/main" id="{423A7DA3-D9EF-1F24-9007-18AF3DBF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pic>
        <p:nvPicPr>
          <p:cNvPr id="3" name="Picture 2" descr="A blue circle with black lines and dots&#10;&#10;Description automatically generated">
            <a:extLst>
              <a:ext uri="{FF2B5EF4-FFF2-40B4-BE49-F238E27FC236}">
                <a16:creationId xmlns:a16="http://schemas.microsoft.com/office/drawing/2014/main" id="{9F7B5A95-B921-D9F4-C839-A068A774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096" y="0"/>
            <a:ext cx="85725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70671F-E3E8-6FA0-2438-53BD1BCCE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575" y="5807498"/>
            <a:ext cx="4702564" cy="566663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7: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Normalised network of IPC citations at a precision of a single character</a:t>
            </a:r>
            <a:r>
              <a:rPr lang="en-GB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 (left) and two characters (right).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E23F8-F1B4-7214-D11B-CCB8FF8F2ACD}"/>
              </a:ext>
            </a:extLst>
          </p:cNvPr>
          <p:cNvSpPr txBox="1"/>
          <p:nvPr/>
        </p:nvSpPr>
        <p:spPr>
          <a:xfrm>
            <a:off x="6455616" y="4090769"/>
            <a:ext cx="2392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Oxford" panose="02020500000000000000" pitchFamily="18" charset="0"/>
              </a:rPr>
              <a:t>H05: “Electric techniques not otherwise provided for.”</a:t>
            </a:r>
            <a:endParaRPr lang="en-US" sz="1600" b="1" dirty="0">
              <a:latin typeface="Oxford" panose="02020500000000000000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7423DE7-A365-8234-CF9E-A431B0BA14FC}"/>
                  </a:ext>
                </a:extLst>
              </p14:cNvPr>
              <p14:cNvContentPartPr/>
              <p14:nvPr/>
            </p14:nvContentPartPr>
            <p14:xfrm>
              <a:off x="8279187" y="3823413"/>
              <a:ext cx="649080" cy="281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7423DE7-A365-8234-CF9E-A431B0BA14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3187" y="3607773"/>
                <a:ext cx="720720" cy="713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6E0EFB-9579-3F8B-E9EE-0DDAF796F895}"/>
              </a:ext>
            </a:extLst>
          </p:cNvPr>
          <p:cNvSpPr txBox="1">
            <a:spLocks/>
          </p:cNvSpPr>
          <p:nvPr/>
        </p:nvSpPr>
        <p:spPr>
          <a:xfrm>
            <a:off x="551335" y="894373"/>
            <a:ext cx="5035043" cy="5666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i="1" dirty="0">
                <a:solidFill>
                  <a:srgbClr val="EF587F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• Insert list of most important nodes</a:t>
            </a:r>
            <a:endParaRPr lang="en-US" sz="1600" i="1" dirty="0">
              <a:solidFill>
                <a:srgbClr val="EF587F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6908CF-D662-335F-2E8C-B02CE94B7174}"/>
              </a:ext>
            </a:extLst>
          </p:cNvPr>
          <p:cNvSpPr txBox="1">
            <a:spLocks/>
          </p:cNvSpPr>
          <p:nvPr/>
        </p:nvSpPr>
        <p:spPr>
          <a:xfrm>
            <a:off x="551335" y="483839"/>
            <a:ext cx="5035043" cy="5666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i="1" dirty="0">
                <a:solidFill>
                  <a:srgbClr val="EF587F"/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• Verify these results as they may simply arise from a fluke</a:t>
            </a:r>
            <a:endParaRPr lang="en-US" sz="1600" i="1" dirty="0">
              <a:solidFill>
                <a:srgbClr val="EF587F"/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56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AAE894F3-6F47-B809-1BB4-D38158BC7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51103"/>
            <a:ext cx="12192000" cy="97536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99F9DE-1552-356D-9F70-F9A7C8179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5903495"/>
            <a:ext cx="6080790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</a:t>
            </a: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8</a:t>
            </a:r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: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Normalised IPC citation counts within the same year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976547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E894F3-6F47-B809-1BB4-D38158BC7D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851103"/>
            <a:ext cx="12192000" cy="975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2F227-A118-CE99-A828-0542C696A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05" y="5903495"/>
            <a:ext cx="6080790" cy="566663"/>
          </a:xfrm>
          <a:noFill/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xford" panose="02020500000000000000" pitchFamily="18" charset="0"/>
                <a:cs typeface="Noto Sans Vai" panose="020B0502040504020204" pitchFamily="34" charset="0"/>
              </a:rPr>
              <a:t>Fig. 9: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xford" panose="02020500000000000000" pitchFamily="18" charset="0"/>
                <a:cs typeface="Noto Sans Vai" panose="020B0502040504020204" pitchFamily="34" charset="0"/>
              </a:rPr>
              <a:t>Normalised IPC citation counts within the previous two years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xford" panose="02020500000000000000" pitchFamily="18" charset="0"/>
              <a:cs typeface="Noto Sans Va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968377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13463</TotalTime>
  <Words>568</Words>
  <Application>Microsoft Macintosh PowerPoint</Application>
  <PresentationFormat>Widescreen</PresentationFormat>
  <Paragraphs>97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Oxford</vt:lpstr>
      <vt:lpstr>Office Theme</vt:lpstr>
      <vt:lpstr>Patent citation networks</vt:lpstr>
      <vt:lpstr>Fig. 1: Number of IPC category occurrences for the patents approved (left) and the citations within the class (right).</vt:lpstr>
      <vt:lpstr>Fig. 2: Correlation matrices for the normalised patent counts (left) and the normalised citation counts (right).</vt:lpstr>
      <vt:lpstr>Fig. 4: Un-Normalised network of IPC citations at a precision of a single character (left) and two characters (right).</vt:lpstr>
      <vt:lpstr>Fig. 5: Normalised network of IPC citations at a precision of a single character (left) and two characters (right).</vt:lpstr>
      <vt:lpstr>PowerPoint Presentation</vt:lpstr>
      <vt:lpstr>Fig. 7: Normalised network of IPC citations at a precision of a single character (left) and two characters (right).</vt:lpstr>
      <vt:lpstr>Fig. 8: Normalised IPC citation counts within the same year</vt:lpstr>
      <vt:lpstr>Fig. 9: Normalised IPC citation counts within the previous two years</vt:lpstr>
      <vt:lpstr>Fig. 10: Normalised IPC citation counts within the previous three years</vt:lpstr>
      <vt:lpstr>Fig. 11: Normalised IPC citation counts within the previous four years</vt:lpstr>
      <vt:lpstr>Fig. 12: Normalised IPC citation counts within the previous five years</vt:lpstr>
      <vt:lpstr>PowerPoint Presentation</vt:lpstr>
      <vt:lpstr>PowerPoint Presentation</vt:lpstr>
      <vt:lpstr>Fig. 13: Relative logarithmic diversity distribution for IPC A61</vt:lpstr>
      <vt:lpstr>Fig. 14: A connected component of patent citations</vt:lpstr>
      <vt:lpstr>Fig. 14: Another large connected component of patent citations</vt:lpstr>
      <vt:lpstr>Fig. 15: Largest connected components of patents</vt:lpstr>
      <vt:lpstr>Fig. 16: Highlighted biotechnology patents.</vt:lpstr>
      <vt:lpstr>Fig. 17: Patent count evolution for each component</vt:lpstr>
      <vt:lpstr>Biotechnology</vt:lpstr>
      <vt:lpstr>Fig. 18: Largest connected component containing the most amount of biotechnological patents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Joe</dc:creator>
  <cp:lastModifiedBy>George, Joe</cp:lastModifiedBy>
  <cp:revision>19</cp:revision>
  <dcterms:created xsi:type="dcterms:W3CDTF">2023-07-21T10:40:19Z</dcterms:created>
  <dcterms:modified xsi:type="dcterms:W3CDTF">2023-07-31T16:21:55Z</dcterms:modified>
</cp:coreProperties>
</file>